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44E0E74-A1E4-4E3C-B42B-A865C5C12C12}">
  <a:tblStyle styleId="{F44E0E74-A1E4-4E3C-B42B-A865C5C12C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6f697e9c47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6f697e9c47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6f7658096c_3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6f7658096c_3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6f697e9c47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6f697e9c47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6f7658096c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6f7658096c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6f7658096c_3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6f7658096c_3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6f697e9c47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6f697e9c47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6f697e9c47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6f697e9c47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6f697e9c47_0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6f697e9c47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6f697e9c47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6f697e9c47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f697e9c47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6f697e9c47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6f697e9c47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6f697e9c47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hyperlink" Target="https://components101.com/microcontrollers/arduino-un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hyperlink" Target="https://www.arduino.cc/en/uploads/Main/Arduino_Uno_Rev3-schematic.pdf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6.jpg"/><Relationship Id="rId5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resi.store/inventory/item.php?plu=154" TargetMode="External"/><Relationship Id="rId4" Type="http://schemas.openxmlformats.org/officeDocument/2006/relationships/hyperlink" Target="https://resi.store/inventory/item.php?plu=357" TargetMode="External"/><Relationship Id="rId10" Type="http://schemas.openxmlformats.org/officeDocument/2006/relationships/hyperlink" Target="https://resi.store/inventory/item.php?plu=301" TargetMode="External"/><Relationship Id="rId9" Type="http://schemas.openxmlformats.org/officeDocument/2006/relationships/hyperlink" Target="https://resi.store/inventory/item.php?plu=944" TargetMode="External"/><Relationship Id="rId5" Type="http://schemas.openxmlformats.org/officeDocument/2006/relationships/hyperlink" Target="https://resi.store/inventory/item.php?plu=952" TargetMode="External"/><Relationship Id="rId6" Type="http://schemas.openxmlformats.org/officeDocument/2006/relationships/hyperlink" Target="https://resi.store/inventory/item.php?plu=577" TargetMode="External"/><Relationship Id="rId7" Type="http://schemas.openxmlformats.org/officeDocument/2006/relationships/hyperlink" Target="https://resi.store/inventory/item.php?plu=967" TargetMode="External"/><Relationship Id="rId8" Type="http://schemas.openxmlformats.org/officeDocument/2006/relationships/hyperlink" Target="https://resi.store/inventory/item.php?plu=456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40008" y="7516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Three Band Audio Visualizer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Narongvith Harape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Xiyuan Huang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Emilio Magana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230825" y="1365475"/>
            <a:ext cx="40752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Video Demonstration</a:t>
            </a:r>
            <a:endParaRPr/>
          </a:p>
        </p:txBody>
      </p:sp>
      <p:sp>
        <p:nvSpPr>
          <p:cNvPr id="123" name="Google Shape;12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</a:t>
            </a:r>
            <a:endParaRPr/>
          </a:p>
        </p:txBody>
      </p:sp>
      <p:sp>
        <p:nvSpPr>
          <p:cNvPr id="129" name="Google Shape;12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Ways to improve this project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Scope: Instead of 3x4 matrix, we make it bigger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Time: We thought out the project better instead of switching ideas</a:t>
            </a:r>
            <a:endParaRPr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FFFFFF"/>
                </a:solidFill>
              </a:rPr>
              <a:t>Cost: N/A, everything came with kit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30" name="Google Shape;13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175" y="2741553"/>
            <a:ext cx="2560749" cy="214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3"/>
          <p:cNvSpPr txBox="1"/>
          <p:nvPr/>
        </p:nvSpPr>
        <p:spPr>
          <a:xfrm>
            <a:off x="6840250" y="2571750"/>
            <a:ext cx="9090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SCOPE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2" name="Google Shape;132;p23"/>
          <p:cNvSpPr txBox="1"/>
          <p:nvPr/>
        </p:nvSpPr>
        <p:spPr>
          <a:xfrm>
            <a:off x="5771925" y="4615375"/>
            <a:ext cx="729900" cy="6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COST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3" name="Google Shape;133;p23"/>
          <p:cNvSpPr txBox="1"/>
          <p:nvPr/>
        </p:nvSpPr>
        <p:spPr>
          <a:xfrm>
            <a:off x="8024975" y="4615375"/>
            <a:ext cx="670200" cy="6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TIME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>
            <p:ph type="title"/>
          </p:nvPr>
        </p:nvSpPr>
        <p:spPr>
          <a:xfrm>
            <a:off x="3117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139" name="Google Shape;139;p24"/>
          <p:cNvSpPr txBox="1"/>
          <p:nvPr>
            <p:ph idx="1" type="body"/>
          </p:nvPr>
        </p:nvSpPr>
        <p:spPr>
          <a:xfrm>
            <a:off x="311700" y="1152475"/>
            <a:ext cx="90300" cy="2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were assigned our project starting October 1st to October 25th. The purpose of our project, Three Band Audio Visualizer, is to take in a frequency signal, transfer it to a voltage source and displays the strength of the signal in the LEDs.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Fast Fourier Transform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0275" y="1817675"/>
            <a:ext cx="4543425" cy="208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Schematics/Drawings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652300" cy="5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Pin Layout of Arduino Board Provided By Arduino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2277" y="1668975"/>
            <a:ext cx="3799450" cy="32132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7428600" y="4521325"/>
            <a:ext cx="1535400" cy="3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4"/>
              </a:rPr>
              <a:t>https://components101.com/microcontrollers/arduino-uno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Schematics/Drawings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733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Block Diagram of Arduino Board Provided By Arduino 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0975" y="1712475"/>
            <a:ext cx="4322050" cy="30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7223525" y="4315725"/>
            <a:ext cx="1811100" cy="5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4"/>
              </a:rPr>
              <a:t>https://www.arduino.cc/en/uploads/Main/Arduino_Uno_Rev3-schematic.pdf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Schematics/Drawings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812400" y="1152475"/>
            <a:ext cx="1903500" cy="47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First Draft </a:t>
            </a:r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4544141" y="539885"/>
            <a:ext cx="3675574" cy="490075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804450" y="1141375"/>
            <a:ext cx="1919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Second Draft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541938" y="536964"/>
            <a:ext cx="3679974" cy="490662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867775" y="1152483"/>
            <a:ext cx="1593000" cy="1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Final Draft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4540871" y="535519"/>
            <a:ext cx="3682098" cy="490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9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 of Materials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9"/>
          <p:cNvSpPr txBox="1"/>
          <p:nvPr>
            <p:ph idx="1" type="body"/>
          </p:nvPr>
        </p:nvSpPr>
        <p:spPr>
          <a:xfrm>
            <a:off x="271500" y="10177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03" name="Google Shape;103;p19"/>
          <p:cNvGraphicFramePr/>
          <p:nvPr/>
        </p:nvGraphicFramePr>
        <p:xfrm>
          <a:off x="1239563" y="1017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{F44E0E74-A1E4-4E3C-B42B-A865C5C12C12}</a:tableStyleId>
              </a:tblPr>
              <a:tblGrid>
                <a:gridCol w="382850"/>
                <a:gridCol w="3319150"/>
                <a:gridCol w="952550"/>
                <a:gridCol w="2010325"/>
              </a:tblGrid>
              <a:tr h="15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#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Website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Quantity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Material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65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1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hlinkClick r:id="rId3"/>
                        </a:rPr>
                        <a:t>https://resi.store/inventory/item.php?plu=154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12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220Ω Resistors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65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2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hlinkClick r:id="rId4"/>
                        </a:rPr>
                        <a:t>https://resi.store/inventory/item.php?plu=357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12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Red LED Diodes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65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3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hlinkClick r:id="rId5"/>
                        </a:rPr>
                        <a:t>https://resi.store/inventory/item.php?plu=952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1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Protoboard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4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hlinkClick r:id="rId6"/>
                        </a:rPr>
                        <a:t>https://resi.store/inventory/item.php?plu=577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1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Arduino Uno Board Kit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104" name="Google Shape;104;p19"/>
          <p:cNvGraphicFramePr/>
          <p:nvPr/>
        </p:nvGraphicFramePr>
        <p:xfrm>
          <a:off x="1239575" y="2979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{F44E0E74-A1E4-4E3C-B42B-A865C5C12C12}</a:tableStyleId>
              </a:tblPr>
              <a:tblGrid>
                <a:gridCol w="382850"/>
                <a:gridCol w="3319150"/>
                <a:gridCol w="952550"/>
                <a:gridCol w="2010325"/>
              </a:tblGrid>
              <a:tr h="438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5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hlinkClick r:id="rId7"/>
                        </a:rPr>
                        <a:t>https://resi.store/inventory/item.php?plu=967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1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Microphone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506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6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hlinkClick r:id="rId8"/>
                        </a:rPr>
                        <a:t>https://resi.store/inventory/item.php?plu=456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1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OP-AMP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84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7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accent5"/>
                          </a:solidFill>
                          <a:hlinkClick r:id="rId9"/>
                        </a:rPr>
                        <a:t>https://resi.store/inventory/item.php?plu=944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1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Female to Male Wire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00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8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u="sng">
                          <a:solidFill>
                            <a:schemeClr val="hlink"/>
                          </a:solidFill>
                          <a:hlinkClick r:id="rId10"/>
                        </a:rPr>
                        <a:t>https://resi.store/inventory/item.php?plu=301</a:t>
                      </a:r>
                      <a:endParaRPr sz="11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</a:rPr>
                        <a:t>1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1uf Capacitor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05" name="Google Shape;105;p19"/>
          <p:cNvSpPr txBox="1"/>
          <p:nvPr/>
        </p:nvSpPr>
        <p:spPr>
          <a:xfrm>
            <a:off x="6989400" y="196325"/>
            <a:ext cx="1842900" cy="2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*Full List can be provided upon request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Code and Code Comments</a:t>
            </a:r>
            <a:endParaRPr/>
          </a:p>
        </p:txBody>
      </p:sp>
      <p:sp>
        <p:nvSpPr>
          <p:cNvPr id="111" name="Google Shape;111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 Report</a:t>
            </a:r>
            <a:endParaRPr/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The group met once a week for about three hours each time. We thought this was sufficient time to see what each member was doing. Everyone was assigned a part of the project to focus on, based off of familiarity. When a team member was stuck outside the meeting time, we would talk after class to see if we could help. Overall, we had a total of 12 hours of meeting time, and one hour-two hours daily on our own. On the final week </a:t>
            </a:r>
            <a:r>
              <a:rPr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before</a:t>
            </a:r>
            <a:r>
              <a:rPr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it was due, the group met to finalize the project which was about ten hours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