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61" r:id="rId2"/>
  </p:sldIdLst>
  <p:sldSz cx="43891200" cy="32918400"/>
  <p:notesSz cx="6858000" cy="9144000"/>
  <p:defaultTextStyle>
    <a:defPPr>
      <a:defRPr lang="en-US"/>
    </a:defPPr>
    <a:lvl1pPr marL="0" algn="l" defTabSz="3686388" rtl="0" eaLnBrk="1" latinLnBrk="0" hangingPunct="1">
      <a:defRPr sz="7000" kern="1200">
        <a:solidFill>
          <a:schemeClr val="tx1"/>
        </a:solidFill>
        <a:latin typeface="+mn-lt"/>
        <a:ea typeface="+mn-ea"/>
        <a:cs typeface="+mn-cs"/>
      </a:defRPr>
    </a:lvl1pPr>
    <a:lvl2pPr marL="1843194" algn="l" defTabSz="3686388" rtl="0" eaLnBrk="1" latinLnBrk="0" hangingPunct="1">
      <a:defRPr sz="7000" kern="1200">
        <a:solidFill>
          <a:schemeClr val="tx1"/>
        </a:solidFill>
        <a:latin typeface="+mn-lt"/>
        <a:ea typeface="+mn-ea"/>
        <a:cs typeface="+mn-cs"/>
      </a:defRPr>
    </a:lvl2pPr>
    <a:lvl3pPr marL="3686388" algn="l" defTabSz="3686388" rtl="0" eaLnBrk="1" latinLnBrk="0" hangingPunct="1">
      <a:defRPr sz="7000" kern="1200">
        <a:solidFill>
          <a:schemeClr val="tx1"/>
        </a:solidFill>
        <a:latin typeface="+mn-lt"/>
        <a:ea typeface="+mn-ea"/>
        <a:cs typeface="+mn-cs"/>
      </a:defRPr>
    </a:lvl3pPr>
    <a:lvl4pPr marL="5529582" algn="l" defTabSz="3686388" rtl="0" eaLnBrk="1" latinLnBrk="0" hangingPunct="1">
      <a:defRPr sz="7000" kern="1200">
        <a:solidFill>
          <a:schemeClr val="tx1"/>
        </a:solidFill>
        <a:latin typeface="+mn-lt"/>
        <a:ea typeface="+mn-ea"/>
        <a:cs typeface="+mn-cs"/>
      </a:defRPr>
    </a:lvl4pPr>
    <a:lvl5pPr marL="7372775" algn="l" defTabSz="3686388" rtl="0" eaLnBrk="1" latinLnBrk="0" hangingPunct="1">
      <a:defRPr sz="7000" kern="1200">
        <a:solidFill>
          <a:schemeClr val="tx1"/>
        </a:solidFill>
        <a:latin typeface="+mn-lt"/>
        <a:ea typeface="+mn-ea"/>
        <a:cs typeface="+mn-cs"/>
      </a:defRPr>
    </a:lvl5pPr>
    <a:lvl6pPr marL="9215969" algn="l" defTabSz="3686388" rtl="0" eaLnBrk="1" latinLnBrk="0" hangingPunct="1">
      <a:defRPr sz="7000" kern="1200">
        <a:solidFill>
          <a:schemeClr val="tx1"/>
        </a:solidFill>
        <a:latin typeface="+mn-lt"/>
        <a:ea typeface="+mn-ea"/>
        <a:cs typeface="+mn-cs"/>
      </a:defRPr>
    </a:lvl6pPr>
    <a:lvl7pPr marL="11059163" algn="l" defTabSz="3686388" rtl="0" eaLnBrk="1" latinLnBrk="0" hangingPunct="1">
      <a:defRPr sz="7000" kern="1200">
        <a:solidFill>
          <a:schemeClr val="tx1"/>
        </a:solidFill>
        <a:latin typeface="+mn-lt"/>
        <a:ea typeface="+mn-ea"/>
        <a:cs typeface="+mn-cs"/>
      </a:defRPr>
    </a:lvl7pPr>
    <a:lvl8pPr marL="12902357" algn="l" defTabSz="3686388" rtl="0" eaLnBrk="1" latinLnBrk="0" hangingPunct="1">
      <a:defRPr sz="7000" kern="1200">
        <a:solidFill>
          <a:schemeClr val="tx1"/>
        </a:solidFill>
        <a:latin typeface="+mn-lt"/>
        <a:ea typeface="+mn-ea"/>
        <a:cs typeface="+mn-cs"/>
      </a:defRPr>
    </a:lvl8pPr>
    <a:lvl9pPr marL="14745551" algn="l" defTabSz="3686388" rtl="0" eaLnBrk="1" latinLnBrk="0" hangingPunct="1">
      <a:defRPr sz="7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51">
          <p15:clr>
            <a:srgbClr val="A4A3A4"/>
          </p15:clr>
        </p15:guide>
        <p15:guide id="2" orient="horz" pos="10368">
          <p15:clr>
            <a:srgbClr val="A4A3A4"/>
          </p15:clr>
        </p15:guide>
        <p15:guide id="3" pos="21376">
          <p15:clr>
            <a:srgbClr val="A4A3A4"/>
          </p15:clr>
        </p15:guide>
        <p15:guide id="4" pos="6187">
          <p15:clr>
            <a:srgbClr val="A4A3A4"/>
          </p15:clr>
        </p15:guide>
        <p15:guide id="5" pos="26410">
          <p15:clr>
            <a:srgbClr val="A4A3A4"/>
          </p15:clr>
        </p15:guide>
        <p15:guide id="6" pos="1217">
          <p15:clr>
            <a:srgbClr val="A4A3A4"/>
          </p15:clr>
        </p15:guide>
        <p15:guide id="7" pos="19873">
          <p15:clr>
            <a:srgbClr val="A4A3A4"/>
          </p15:clr>
        </p15:guide>
        <p15:guide id="8" pos="77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529"/>
    <a:srgbClr val="003D41"/>
    <a:srgbClr val="005973"/>
    <a:srgbClr val="004348"/>
    <a:srgbClr val="F1BDCF"/>
    <a:srgbClr val="8E9089"/>
    <a:srgbClr val="EBEBEB"/>
    <a:srgbClr val="212121"/>
    <a:srgbClr val="DC4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中度样式 3 - 强调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76" autoAdjust="0"/>
    <p:restoredTop sz="94796" autoAdjust="0"/>
  </p:normalViewPr>
  <p:slideViewPr>
    <p:cSldViewPr snapToGrid="0" snapToObjects="1">
      <p:cViewPr varScale="1">
        <p:scale>
          <a:sx n="17" d="100"/>
          <a:sy n="17" d="100"/>
        </p:scale>
        <p:origin x="1891" y="67"/>
      </p:cViewPr>
      <p:guideLst>
        <p:guide orient="horz" pos="19551"/>
        <p:guide orient="horz" pos="10368"/>
        <p:guide pos="21376"/>
        <p:guide pos="6187"/>
        <p:guide pos="26410"/>
        <p:guide pos="1217"/>
        <p:guide pos="19873"/>
        <p:guide pos="775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BEC8B0-EA67-43AA-A5BF-74C374689904}" type="doc">
      <dgm:prSet loTypeId="urn:microsoft.com/office/officeart/2005/8/layout/vProcess5" loCatId="process" qsTypeId="urn:microsoft.com/office/officeart/2005/8/quickstyle/simple1" qsCatId="simple" csTypeId="urn:microsoft.com/office/officeart/2005/8/colors/accent0_2" csCatId="mainScheme" phldr="1"/>
      <dgm:spPr/>
      <dgm:t>
        <a:bodyPr/>
        <a:lstStyle/>
        <a:p>
          <a:endParaRPr lang="en-US"/>
        </a:p>
      </dgm:t>
    </dgm:pt>
    <dgm:pt modelId="{907AEEFE-231C-46CF-854F-14A8C79759D9}">
      <dgm:prSet phldrT="[Text]"/>
      <dgm:spPr/>
      <dgm:t>
        <a:bodyPr/>
        <a:lstStyle/>
        <a:p>
          <a:r>
            <a:rPr lang="en-US" dirty="0"/>
            <a:t>Dispatcher answers and determines type of emergency</a:t>
          </a:r>
        </a:p>
      </dgm:t>
    </dgm:pt>
    <dgm:pt modelId="{B9419C96-91D0-4C7B-8E06-7D9C55EB4595}" type="parTrans" cxnId="{929C0CD6-2D22-4419-8894-4FD8DC55164A}">
      <dgm:prSet/>
      <dgm:spPr/>
      <dgm:t>
        <a:bodyPr/>
        <a:lstStyle/>
        <a:p>
          <a:endParaRPr lang="en-US"/>
        </a:p>
      </dgm:t>
    </dgm:pt>
    <dgm:pt modelId="{D3A471C9-49E5-4350-BD33-D35A964432E9}" type="sibTrans" cxnId="{929C0CD6-2D22-4419-8894-4FD8DC55164A}">
      <dgm:prSet/>
      <dgm:spPr/>
      <dgm:t>
        <a:bodyPr/>
        <a:lstStyle/>
        <a:p>
          <a:endParaRPr lang="en-US"/>
        </a:p>
      </dgm:t>
    </dgm:pt>
    <dgm:pt modelId="{CC2F96B0-F7D9-44CA-9F43-6EA2778A9DBD}">
      <dgm:prSet phldrT="[Text]"/>
      <dgm:spPr/>
      <dgm:t>
        <a:bodyPr/>
        <a:lstStyle/>
        <a:p>
          <a:r>
            <a:rPr lang="en-US" dirty="0"/>
            <a:t>Dispatcher sends a unit or units to the scene</a:t>
          </a:r>
        </a:p>
      </dgm:t>
    </dgm:pt>
    <dgm:pt modelId="{0C2877A8-886F-490B-9DED-15101B031A9A}" type="parTrans" cxnId="{7FC4A311-24A2-4F0E-80CE-897E1538EAE4}">
      <dgm:prSet/>
      <dgm:spPr/>
      <dgm:t>
        <a:bodyPr/>
        <a:lstStyle/>
        <a:p>
          <a:endParaRPr lang="en-US"/>
        </a:p>
      </dgm:t>
    </dgm:pt>
    <dgm:pt modelId="{2FE39B76-485C-40B5-9C76-F050D5F0CD05}" type="sibTrans" cxnId="{7FC4A311-24A2-4F0E-80CE-897E1538EAE4}">
      <dgm:prSet/>
      <dgm:spPr/>
      <dgm:t>
        <a:bodyPr/>
        <a:lstStyle/>
        <a:p>
          <a:endParaRPr lang="en-US"/>
        </a:p>
      </dgm:t>
    </dgm:pt>
    <dgm:pt modelId="{95974430-484C-4623-90BB-1A4F2E8E4A05}">
      <dgm:prSet phldrT="[Text]"/>
      <dgm:spPr/>
      <dgm:t>
        <a:bodyPr/>
        <a:lstStyle/>
        <a:p>
          <a:r>
            <a:rPr lang="en-US" dirty="0"/>
            <a:t>Unit reports back to Dispatcher</a:t>
          </a:r>
        </a:p>
      </dgm:t>
    </dgm:pt>
    <dgm:pt modelId="{37574BDC-7897-48F0-B3D8-1DB68C2CA46F}" type="parTrans" cxnId="{C30079BC-79DA-4DA0-A8C3-5C27B6E2EBF4}">
      <dgm:prSet/>
      <dgm:spPr/>
      <dgm:t>
        <a:bodyPr/>
        <a:lstStyle/>
        <a:p>
          <a:endParaRPr lang="en-US"/>
        </a:p>
      </dgm:t>
    </dgm:pt>
    <dgm:pt modelId="{20753CB1-5523-4FD0-A189-590F68654C63}" type="sibTrans" cxnId="{C30079BC-79DA-4DA0-A8C3-5C27B6E2EBF4}">
      <dgm:prSet/>
      <dgm:spPr/>
      <dgm:t>
        <a:bodyPr/>
        <a:lstStyle/>
        <a:p>
          <a:endParaRPr lang="en-US"/>
        </a:p>
      </dgm:t>
    </dgm:pt>
    <dgm:pt modelId="{9D49DFEE-C4AA-4A3C-9EF4-7A4C789FB526}">
      <dgm:prSet phldrT="[Text]"/>
      <dgm:spPr/>
      <dgm:t>
        <a:bodyPr/>
        <a:lstStyle/>
        <a:p>
          <a:r>
            <a:rPr lang="en-US" dirty="0"/>
            <a:t>Additional units are sent out based on feedback</a:t>
          </a:r>
        </a:p>
      </dgm:t>
    </dgm:pt>
    <dgm:pt modelId="{F6D725CE-7C1A-4CCA-9ADD-CC7CDD416E63}" type="parTrans" cxnId="{BF5E1140-74C1-4C59-946D-D178DA5E3A45}">
      <dgm:prSet/>
      <dgm:spPr/>
      <dgm:t>
        <a:bodyPr/>
        <a:lstStyle/>
        <a:p>
          <a:endParaRPr lang="en-US"/>
        </a:p>
      </dgm:t>
    </dgm:pt>
    <dgm:pt modelId="{E30CF8CB-90A3-4C59-ADAD-2C22EAB7053B}" type="sibTrans" cxnId="{BF5E1140-74C1-4C59-946D-D178DA5E3A45}">
      <dgm:prSet/>
      <dgm:spPr/>
      <dgm:t>
        <a:bodyPr/>
        <a:lstStyle/>
        <a:p>
          <a:endParaRPr lang="en-US"/>
        </a:p>
      </dgm:t>
    </dgm:pt>
    <dgm:pt modelId="{4E069F55-812A-4D32-8DF9-727FE44CB62C}">
      <dgm:prSet phldrT="[Text]"/>
      <dgm:spPr/>
      <dgm:t>
        <a:bodyPr/>
        <a:lstStyle/>
        <a:p>
          <a:r>
            <a:rPr lang="en-US" dirty="0"/>
            <a:t>Repeats until scene is clear</a:t>
          </a:r>
        </a:p>
      </dgm:t>
    </dgm:pt>
    <dgm:pt modelId="{793A0328-5C1A-4B78-AED3-CC2986FA71BE}" type="parTrans" cxnId="{D541BE0F-E212-4F89-8069-3252D50B8719}">
      <dgm:prSet/>
      <dgm:spPr/>
      <dgm:t>
        <a:bodyPr/>
        <a:lstStyle/>
        <a:p>
          <a:endParaRPr lang="en-US"/>
        </a:p>
      </dgm:t>
    </dgm:pt>
    <dgm:pt modelId="{38411D9A-A2C9-4785-8CDC-27D779B24AC2}" type="sibTrans" cxnId="{D541BE0F-E212-4F89-8069-3252D50B8719}">
      <dgm:prSet/>
      <dgm:spPr/>
      <dgm:t>
        <a:bodyPr/>
        <a:lstStyle/>
        <a:p>
          <a:endParaRPr lang="en-US"/>
        </a:p>
      </dgm:t>
    </dgm:pt>
    <dgm:pt modelId="{E212A3E3-4C45-4A68-81E6-20E41522F516}" type="pres">
      <dgm:prSet presAssocID="{8DBEC8B0-EA67-43AA-A5BF-74C374689904}" presName="outerComposite" presStyleCnt="0">
        <dgm:presLayoutVars>
          <dgm:chMax val="5"/>
          <dgm:dir/>
          <dgm:resizeHandles val="exact"/>
        </dgm:presLayoutVars>
      </dgm:prSet>
      <dgm:spPr/>
    </dgm:pt>
    <dgm:pt modelId="{94E02501-D6B7-426D-BFB7-8E01042FCB27}" type="pres">
      <dgm:prSet presAssocID="{8DBEC8B0-EA67-43AA-A5BF-74C374689904}" presName="dummyMaxCanvas" presStyleCnt="0">
        <dgm:presLayoutVars/>
      </dgm:prSet>
      <dgm:spPr/>
    </dgm:pt>
    <dgm:pt modelId="{4A6CE796-5098-4A2F-A6EE-2244F4960488}" type="pres">
      <dgm:prSet presAssocID="{8DBEC8B0-EA67-43AA-A5BF-74C374689904}" presName="FiveNodes_1" presStyleLbl="node1" presStyleIdx="0" presStyleCnt="5">
        <dgm:presLayoutVars>
          <dgm:bulletEnabled val="1"/>
        </dgm:presLayoutVars>
      </dgm:prSet>
      <dgm:spPr/>
    </dgm:pt>
    <dgm:pt modelId="{5EEFE48E-6537-4AE4-9E13-F6A908878A76}" type="pres">
      <dgm:prSet presAssocID="{8DBEC8B0-EA67-43AA-A5BF-74C374689904}" presName="FiveNodes_2" presStyleLbl="node1" presStyleIdx="1" presStyleCnt="5">
        <dgm:presLayoutVars>
          <dgm:bulletEnabled val="1"/>
        </dgm:presLayoutVars>
      </dgm:prSet>
      <dgm:spPr/>
    </dgm:pt>
    <dgm:pt modelId="{8CE5EF19-CE27-4153-90EB-575A333511FF}" type="pres">
      <dgm:prSet presAssocID="{8DBEC8B0-EA67-43AA-A5BF-74C374689904}" presName="FiveNodes_3" presStyleLbl="node1" presStyleIdx="2" presStyleCnt="5">
        <dgm:presLayoutVars>
          <dgm:bulletEnabled val="1"/>
        </dgm:presLayoutVars>
      </dgm:prSet>
      <dgm:spPr/>
    </dgm:pt>
    <dgm:pt modelId="{3798C2AD-6FED-4976-88A1-D1DBF7EB720C}" type="pres">
      <dgm:prSet presAssocID="{8DBEC8B0-EA67-43AA-A5BF-74C374689904}" presName="FiveNodes_4" presStyleLbl="node1" presStyleIdx="3" presStyleCnt="5">
        <dgm:presLayoutVars>
          <dgm:bulletEnabled val="1"/>
        </dgm:presLayoutVars>
      </dgm:prSet>
      <dgm:spPr/>
    </dgm:pt>
    <dgm:pt modelId="{54A4FEB0-B21D-4FF3-89EB-9FD7D18981A4}" type="pres">
      <dgm:prSet presAssocID="{8DBEC8B0-EA67-43AA-A5BF-74C374689904}" presName="FiveNodes_5" presStyleLbl="node1" presStyleIdx="4" presStyleCnt="5" custLinFactY="53758" custLinFactNeighborX="4995" custLinFactNeighborY="100000">
        <dgm:presLayoutVars>
          <dgm:bulletEnabled val="1"/>
        </dgm:presLayoutVars>
      </dgm:prSet>
      <dgm:spPr/>
    </dgm:pt>
    <dgm:pt modelId="{659EC4DE-88AA-4A79-A80B-863FCEB7B363}" type="pres">
      <dgm:prSet presAssocID="{8DBEC8B0-EA67-43AA-A5BF-74C374689904}" presName="FiveConn_1-2" presStyleLbl="fgAccFollowNode1" presStyleIdx="0" presStyleCnt="4">
        <dgm:presLayoutVars>
          <dgm:bulletEnabled val="1"/>
        </dgm:presLayoutVars>
      </dgm:prSet>
      <dgm:spPr/>
    </dgm:pt>
    <dgm:pt modelId="{805794C8-5E97-4AF2-B07F-881404154073}" type="pres">
      <dgm:prSet presAssocID="{8DBEC8B0-EA67-43AA-A5BF-74C374689904}" presName="FiveConn_2-3" presStyleLbl="fgAccFollowNode1" presStyleIdx="1" presStyleCnt="4">
        <dgm:presLayoutVars>
          <dgm:bulletEnabled val="1"/>
        </dgm:presLayoutVars>
      </dgm:prSet>
      <dgm:spPr/>
    </dgm:pt>
    <dgm:pt modelId="{9B6DA9CD-CC41-4B50-AA93-30C5128DF0C5}" type="pres">
      <dgm:prSet presAssocID="{8DBEC8B0-EA67-43AA-A5BF-74C374689904}" presName="FiveConn_3-4" presStyleLbl="fgAccFollowNode1" presStyleIdx="2" presStyleCnt="4">
        <dgm:presLayoutVars>
          <dgm:bulletEnabled val="1"/>
        </dgm:presLayoutVars>
      </dgm:prSet>
      <dgm:spPr/>
    </dgm:pt>
    <dgm:pt modelId="{6FE23A81-6A15-4DE9-BE18-611D8FF53933}" type="pres">
      <dgm:prSet presAssocID="{8DBEC8B0-EA67-43AA-A5BF-74C374689904}" presName="FiveConn_4-5" presStyleLbl="fgAccFollowNode1" presStyleIdx="3" presStyleCnt="4">
        <dgm:presLayoutVars>
          <dgm:bulletEnabled val="1"/>
        </dgm:presLayoutVars>
      </dgm:prSet>
      <dgm:spPr/>
    </dgm:pt>
    <dgm:pt modelId="{5EB4EA97-4915-405B-85AB-8439C4B37532}" type="pres">
      <dgm:prSet presAssocID="{8DBEC8B0-EA67-43AA-A5BF-74C374689904}" presName="FiveNodes_1_text" presStyleLbl="node1" presStyleIdx="4" presStyleCnt="5">
        <dgm:presLayoutVars>
          <dgm:bulletEnabled val="1"/>
        </dgm:presLayoutVars>
      </dgm:prSet>
      <dgm:spPr/>
    </dgm:pt>
    <dgm:pt modelId="{2B264FBC-9779-4DDF-8745-CFE21B01B936}" type="pres">
      <dgm:prSet presAssocID="{8DBEC8B0-EA67-43AA-A5BF-74C374689904}" presName="FiveNodes_2_text" presStyleLbl="node1" presStyleIdx="4" presStyleCnt="5">
        <dgm:presLayoutVars>
          <dgm:bulletEnabled val="1"/>
        </dgm:presLayoutVars>
      </dgm:prSet>
      <dgm:spPr/>
    </dgm:pt>
    <dgm:pt modelId="{82739D4E-4CA4-497E-A8CA-7805AD6C732E}" type="pres">
      <dgm:prSet presAssocID="{8DBEC8B0-EA67-43AA-A5BF-74C374689904}" presName="FiveNodes_3_text" presStyleLbl="node1" presStyleIdx="4" presStyleCnt="5">
        <dgm:presLayoutVars>
          <dgm:bulletEnabled val="1"/>
        </dgm:presLayoutVars>
      </dgm:prSet>
      <dgm:spPr/>
    </dgm:pt>
    <dgm:pt modelId="{A3B58AF0-E9F5-42D0-8B70-5C94770DE4B6}" type="pres">
      <dgm:prSet presAssocID="{8DBEC8B0-EA67-43AA-A5BF-74C374689904}" presName="FiveNodes_4_text" presStyleLbl="node1" presStyleIdx="4" presStyleCnt="5">
        <dgm:presLayoutVars>
          <dgm:bulletEnabled val="1"/>
        </dgm:presLayoutVars>
      </dgm:prSet>
      <dgm:spPr/>
    </dgm:pt>
    <dgm:pt modelId="{95363372-5A28-479F-B6D5-D9A043CF5A73}" type="pres">
      <dgm:prSet presAssocID="{8DBEC8B0-EA67-43AA-A5BF-74C374689904}" presName="FiveNodes_5_text" presStyleLbl="node1" presStyleIdx="4" presStyleCnt="5">
        <dgm:presLayoutVars>
          <dgm:bulletEnabled val="1"/>
        </dgm:presLayoutVars>
      </dgm:prSet>
      <dgm:spPr/>
    </dgm:pt>
  </dgm:ptLst>
  <dgm:cxnLst>
    <dgm:cxn modelId="{D541BE0F-E212-4F89-8069-3252D50B8719}" srcId="{8DBEC8B0-EA67-43AA-A5BF-74C374689904}" destId="{4E069F55-812A-4D32-8DF9-727FE44CB62C}" srcOrd="4" destOrd="0" parTransId="{793A0328-5C1A-4B78-AED3-CC2986FA71BE}" sibTransId="{38411D9A-A2C9-4785-8CDC-27D779B24AC2}"/>
    <dgm:cxn modelId="{7FC4A311-24A2-4F0E-80CE-897E1538EAE4}" srcId="{8DBEC8B0-EA67-43AA-A5BF-74C374689904}" destId="{CC2F96B0-F7D9-44CA-9F43-6EA2778A9DBD}" srcOrd="1" destOrd="0" parTransId="{0C2877A8-886F-490B-9DED-15101B031A9A}" sibTransId="{2FE39B76-485C-40B5-9C76-F050D5F0CD05}"/>
    <dgm:cxn modelId="{70584421-AA98-43CA-BFAB-ED14A1FBE20F}" type="presOf" srcId="{20753CB1-5523-4FD0-A189-590F68654C63}" destId="{9B6DA9CD-CC41-4B50-AA93-30C5128DF0C5}" srcOrd="0" destOrd="0" presId="urn:microsoft.com/office/officeart/2005/8/layout/vProcess5"/>
    <dgm:cxn modelId="{454AD035-9DC3-40A0-81E7-F73B434C136C}" type="presOf" srcId="{CC2F96B0-F7D9-44CA-9F43-6EA2778A9DBD}" destId="{2B264FBC-9779-4DDF-8745-CFE21B01B936}" srcOrd="1" destOrd="0" presId="urn:microsoft.com/office/officeart/2005/8/layout/vProcess5"/>
    <dgm:cxn modelId="{6185253A-3597-4CD0-9A92-04C2D482C99A}" type="presOf" srcId="{95974430-484C-4623-90BB-1A4F2E8E4A05}" destId="{82739D4E-4CA4-497E-A8CA-7805AD6C732E}" srcOrd="1" destOrd="0" presId="urn:microsoft.com/office/officeart/2005/8/layout/vProcess5"/>
    <dgm:cxn modelId="{7BBECA3A-B799-4786-A3A7-E277F1C161DC}" type="presOf" srcId="{D3A471C9-49E5-4350-BD33-D35A964432E9}" destId="{659EC4DE-88AA-4A79-A80B-863FCEB7B363}" srcOrd="0" destOrd="0" presId="urn:microsoft.com/office/officeart/2005/8/layout/vProcess5"/>
    <dgm:cxn modelId="{BF5E1140-74C1-4C59-946D-D178DA5E3A45}" srcId="{8DBEC8B0-EA67-43AA-A5BF-74C374689904}" destId="{9D49DFEE-C4AA-4A3C-9EF4-7A4C789FB526}" srcOrd="3" destOrd="0" parTransId="{F6D725CE-7C1A-4CCA-9ADD-CC7CDD416E63}" sibTransId="{E30CF8CB-90A3-4C59-ADAD-2C22EAB7053B}"/>
    <dgm:cxn modelId="{7C8E0161-F55D-4173-B8BF-3CFFE6E76194}" type="presOf" srcId="{CC2F96B0-F7D9-44CA-9F43-6EA2778A9DBD}" destId="{5EEFE48E-6537-4AE4-9E13-F6A908878A76}" srcOrd="0" destOrd="0" presId="urn:microsoft.com/office/officeart/2005/8/layout/vProcess5"/>
    <dgm:cxn modelId="{CDDC9979-385C-4004-96DF-71DC0C58EB38}" type="presOf" srcId="{9D49DFEE-C4AA-4A3C-9EF4-7A4C789FB526}" destId="{3798C2AD-6FED-4976-88A1-D1DBF7EB720C}" srcOrd="0" destOrd="0" presId="urn:microsoft.com/office/officeart/2005/8/layout/vProcess5"/>
    <dgm:cxn modelId="{0F06FD7F-DC6F-496A-8E7E-FADF9C0126A7}" type="presOf" srcId="{907AEEFE-231C-46CF-854F-14A8C79759D9}" destId="{4A6CE796-5098-4A2F-A6EE-2244F4960488}" srcOrd="0" destOrd="0" presId="urn:microsoft.com/office/officeart/2005/8/layout/vProcess5"/>
    <dgm:cxn modelId="{F232DC81-5C80-45FC-B26A-2739C57C99E2}" type="presOf" srcId="{907AEEFE-231C-46CF-854F-14A8C79759D9}" destId="{5EB4EA97-4915-405B-85AB-8439C4B37532}" srcOrd="1" destOrd="0" presId="urn:microsoft.com/office/officeart/2005/8/layout/vProcess5"/>
    <dgm:cxn modelId="{72E9B18D-3AB8-4900-9BFC-EED22D5CA5BB}" type="presOf" srcId="{4E069F55-812A-4D32-8DF9-727FE44CB62C}" destId="{54A4FEB0-B21D-4FF3-89EB-9FD7D18981A4}" srcOrd="0" destOrd="0" presId="urn:microsoft.com/office/officeart/2005/8/layout/vProcess5"/>
    <dgm:cxn modelId="{7153CB8E-2328-47D9-BE0B-2AB56E373967}" type="presOf" srcId="{E30CF8CB-90A3-4C59-ADAD-2C22EAB7053B}" destId="{6FE23A81-6A15-4DE9-BE18-611D8FF53933}" srcOrd="0" destOrd="0" presId="urn:microsoft.com/office/officeart/2005/8/layout/vProcess5"/>
    <dgm:cxn modelId="{6142CD93-166B-49E9-9CC1-8825230560D3}" type="presOf" srcId="{2FE39B76-485C-40B5-9C76-F050D5F0CD05}" destId="{805794C8-5E97-4AF2-B07F-881404154073}" srcOrd="0" destOrd="0" presId="urn:microsoft.com/office/officeart/2005/8/layout/vProcess5"/>
    <dgm:cxn modelId="{3C2146B3-B008-4265-9788-6771B4844407}" type="presOf" srcId="{95974430-484C-4623-90BB-1A4F2E8E4A05}" destId="{8CE5EF19-CE27-4153-90EB-575A333511FF}" srcOrd="0" destOrd="0" presId="urn:microsoft.com/office/officeart/2005/8/layout/vProcess5"/>
    <dgm:cxn modelId="{C30079BC-79DA-4DA0-A8C3-5C27B6E2EBF4}" srcId="{8DBEC8B0-EA67-43AA-A5BF-74C374689904}" destId="{95974430-484C-4623-90BB-1A4F2E8E4A05}" srcOrd="2" destOrd="0" parTransId="{37574BDC-7897-48F0-B3D8-1DB68C2CA46F}" sibTransId="{20753CB1-5523-4FD0-A189-590F68654C63}"/>
    <dgm:cxn modelId="{474683BC-BBCD-470C-AD77-D0329225AF5D}" type="presOf" srcId="{9D49DFEE-C4AA-4A3C-9EF4-7A4C789FB526}" destId="{A3B58AF0-E9F5-42D0-8B70-5C94770DE4B6}" srcOrd="1" destOrd="0" presId="urn:microsoft.com/office/officeart/2005/8/layout/vProcess5"/>
    <dgm:cxn modelId="{929C0CD6-2D22-4419-8894-4FD8DC55164A}" srcId="{8DBEC8B0-EA67-43AA-A5BF-74C374689904}" destId="{907AEEFE-231C-46CF-854F-14A8C79759D9}" srcOrd="0" destOrd="0" parTransId="{B9419C96-91D0-4C7B-8E06-7D9C55EB4595}" sibTransId="{D3A471C9-49E5-4350-BD33-D35A964432E9}"/>
    <dgm:cxn modelId="{A2948EEB-091E-4F4D-8610-998C41F768C5}" type="presOf" srcId="{8DBEC8B0-EA67-43AA-A5BF-74C374689904}" destId="{E212A3E3-4C45-4A68-81E6-20E41522F516}" srcOrd="0" destOrd="0" presId="urn:microsoft.com/office/officeart/2005/8/layout/vProcess5"/>
    <dgm:cxn modelId="{093CC3F4-A1EF-415A-BD2E-E4BB5BAF1B78}" type="presOf" srcId="{4E069F55-812A-4D32-8DF9-727FE44CB62C}" destId="{95363372-5A28-479F-B6D5-D9A043CF5A73}" srcOrd="1" destOrd="0" presId="urn:microsoft.com/office/officeart/2005/8/layout/vProcess5"/>
    <dgm:cxn modelId="{B2B3D667-7416-4F92-901B-BCC2D8982A3E}" type="presParOf" srcId="{E212A3E3-4C45-4A68-81E6-20E41522F516}" destId="{94E02501-D6B7-426D-BFB7-8E01042FCB27}" srcOrd="0" destOrd="0" presId="urn:microsoft.com/office/officeart/2005/8/layout/vProcess5"/>
    <dgm:cxn modelId="{95EA5E48-219F-4D6C-889B-3B3C30C4F55B}" type="presParOf" srcId="{E212A3E3-4C45-4A68-81E6-20E41522F516}" destId="{4A6CE796-5098-4A2F-A6EE-2244F4960488}" srcOrd="1" destOrd="0" presId="urn:microsoft.com/office/officeart/2005/8/layout/vProcess5"/>
    <dgm:cxn modelId="{980222EF-AA89-44B8-A384-F1460FC3EF00}" type="presParOf" srcId="{E212A3E3-4C45-4A68-81E6-20E41522F516}" destId="{5EEFE48E-6537-4AE4-9E13-F6A908878A76}" srcOrd="2" destOrd="0" presId="urn:microsoft.com/office/officeart/2005/8/layout/vProcess5"/>
    <dgm:cxn modelId="{05E4365A-438F-4522-866D-E9F171CC7B2C}" type="presParOf" srcId="{E212A3E3-4C45-4A68-81E6-20E41522F516}" destId="{8CE5EF19-CE27-4153-90EB-575A333511FF}" srcOrd="3" destOrd="0" presId="urn:microsoft.com/office/officeart/2005/8/layout/vProcess5"/>
    <dgm:cxn modelId="{EE19E648-730D-4CF0-A908-1BEEB36589CF}" type="presParOf" srcId="{E212A3E3-4C45-4A68-81E6-20E41522F516}" destId="{3798C2AD-6FED-4976-88A1-D1DBF7EB720C}" srcOrd="4" destOrd="0" presId="urn:microsoft.com/office/officeart/2005/8/layout/vProcess5"/>
    <dgm:cxn modelId="{3FB68FF2-1584-4FE9-BC83-A447D8DA0A27}" type="presParOf" srcId="{E212A3E3-4C45-4A68-81E6-20E41522F516}" destId="{54A4FEB0-B21D-4FF3-89EB-9FD7D18981A4}" srcOrd="5" destOrd="0" presId="urn:microsoft.com/office/officeart/2005/8/layout/vProcess5"/>
    <dgm:cxn modelId="{CACE2291-8A4C-450E-8CE3-7CEDA6660551}" type="presParOf" srcId="{E212A3E3-4C45-4A68-81E6-20E41522F516}" destId="{659EC4DE-88AA-4A79-A80B-863FCEB7B363}" srcOrd="6" destOrd="0" presId="urn:microsoft.com/office/officeart/2005/8/layout/vProcess5"/>
    <dgm:cxn modelId="{EED4E1DC-C847-49E2-9D28-733C6ACE0CFB}" type="presParOf" srcId="{E212A3E3-4C45-4A68-81E6-20E41522F516}" destId="{805794C8-5E97-4AF2-B07F-881404154073}" srcOrd="7" destOrd="0" presId="urn:microsoft.com/office/officeart/2005/8/layout/vProcess5"/>
    <dgm:cxn modelId="{4F725FC1-32F4-4C21-834A-24F4BD302C12}" type="presParOf" srcId="{E212A3E3-4C45-4A68-81E6-20E41522F516}" destId="{9B6DA9CD-CC41-4B50-AA93-30C5128DF0C5}" srcOrd="8" destOrd="0" presId="urn:microsoft.com/office/officeart/2005/8/layout/vProcess5"/>
    <dgm:cxn modelId="{139D3B51-B188-49BE-9C8F-8E35FB6A1C27}" type="presParOf" srcId="{E212A3E3-4C45-4A68-81E6-20E41522F516}" destId="{6FE23A81-6A15-4DE9-BE18-611D8FF53933}" srcOrd="9" destOrd="0" presId="urn:microsoft.com/office/officeart/2005/8/layout/vProcess5"/>
    <dgm:cxn modelId="{9CC3B4DF-FDE7-469C-8E8A-549B36026993}" type="presParOf" srcId="{E212A3E3-4C45-4A68-81E6-20E41522F516}" destId="{5EB4EA97-4915-405B-85AB-8439C4B37532}" srcOrd="10" destOrd="0" presId="urn:microsoft.com/office/officeart/2005/8/layout/vProcess5"/>
    <dgm:cxn modelId="{5D5E3FFA-61B4-47C9-B263-D285C03A0F86}" type="presParOf" srcId="{E212A3E3-4C45-4A68-81E6-20E41522F516}" destId="{2B264FBC-9779-4DDF-8745-CFE21B01B936}" srcOrd="11" destOrd="0" presId="urn:microsoft.com/office/officeart/2005/8/layout/vProcess5"/>
    <dgm:cxn modelId="{9547CC6D-BC0B-422F-8DC0-2E3418EEF5E4}" type="presParOf" srcId="{E212A3E3-4C45-4A68-81E6-20E41522F516}" destId="{82739D4E-4CA4-497E-A8CA-7805AD6C732E}" srcOrd="12" destOrd="0" presId="urn:microsoft.com/office/officeart/2005/8/layout/vProcess5"/>
    <dgm:cxn modelId="{77AE5A11-EF35-4996-A586-7588A390DEFC}" type="presParOf" srcId="{E212A3E3-4C45-4A68-81E6-20E41522F516}" destId="{A3B58AF0-E9F5-42D0-8B70-5C94770DE4B6}" srcOrd="13" destOrd="0" presId="urn:microsoft.com/office/officeart/2005/8/layout/vProcess5"/>
    <dgm:cxn modelId="{E6551BE4-580F-4ED6-A9EC-627E32EEF96A}" type="presParOf" srcId="{E212A3E3-4C45-4A68-81E6-20E41522F516}" destId="{95363372-5A28-479F-B6D5-D9A043CF5A73}"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6CE796-5098-4A2F-A6EE-2244F4960488}">
      <dsp:nvSpPr>
        <dsp:cNvPr id="0" name=""/>
        <dsp:cNvSpPr/>
      </dsp:nvSpPr>
      <dsp:spPr>
        <a:xfrm>
          <a:off x="0" y="0"/>
          <a:ext cx="6954905" cy="637508"/>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Dispatcher answers and determines type of emergency</a:t>
          </a:r>
        </a:p>
      </dsp:txBody>
      <dsp:txXfrm>
        <a:off x="18672" y="18672"/>
        <a:ext cx="6192396" cy="600164"/>
      </dsp:txXfrm>
    </dsp:sp>
    <dsp:sp modelId="{5EEFE48E-6537-4AE4-9E13-F6A908878A76}">
      <dsp:nvSpPr>
        <dsp:cNvPr id="0" name=""/>
        <dsp:cNvSpPr/>
      </dsp:nvSpPr>
      <dsp:spPr>
        <a:xfrm>
          <a:off x="519359" y="726050"/>
          <a:ext cx="6954905" cy="637508"/>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Dispatcher sends a unit or units to the scene</a:t>
          </a:r>
        </a:p>
      </dsp:txBody>
      <dsp:txXfrm>
        <a:off x="538031" y="744722"/>
        <a:ext cx="5983821" cy="600164"/>
      </dsp:txXfrm>
    </dsp:sp>
    <dsp:sp modelId="{8CE5EF19-CE27-4153-90EB-575A333511FF}">
      <dsp:nvSpPr>
        <dsp:cNvPr id="0" name=""/>
        <dsp:cNvSpPr/>
      </dsp:nvSpPr>
      <dsp:spPr>
        <a:xfrm>
          <a:off x="1038719" y="1452101"/>
          <a:ext cx="6954905" cy="637508"/>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Unit reports back to Dispatcher</a:t>
          </a:r>
        </a:p>
      </dsp:txBody>
      <dsp:txXfrm>
        <a:off x="1057391" y="1470773"/>
        <a:ext cx="5983821" cy="600164"/>
      </dsp:txXfrm>
    </dsp:sp>
    <dsp:sp modelId="{3798C2AD-6FED-4976-88A1-D1DBF7EB720C}">
      <dsp:nvSpPr>
        <dsp:cNvPr id="0" name=""/>
        <dsp:cNvSpPr/>
      </dsp:nvSpPr>
      <dsp:spPr>
        <a:xfrm>
          <a:off x="1558079" y="2178152"/>
          <a:ext cx="6954905" cy="637508"/>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Additional units are sent out based on feedback</a:t>
          </a:r>
        </a:p>
      </dsp:txBody>
      <dsp:txXfrm>
        <a:off x="1576751" y="2196824"/>
        <a:ext cx="5983821" cy="600164"/>
      </dsp:txXfrm>
    </dsp:sp>
    <dsp:sp modelId="{54A4FEB0-B21D-4FF3-89EB-9FD7D18981A4}">
      <dsp:nvSpPr>
        <dsp:cNvPr id="0" name=""/>
        <dsp:cNvSpPr/>
      </dsp:nvSpPr>
      <dsp:spPr>
        <a:xfrm>
          <a:off x="2077439" y="2904203"/>
          <a:ext cx="6954905" cy="637508"/>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Repeats until scene is clear</a:t>
          </a:r>
        </a:p>
      </dsp:txBody>
      <dsp:txXfrm>
        <a:off x="2096111" y="2922875"/>
        <a:ext cx="5983821" cy="600164"/>
      </dsp:txXfrm>
    </dsp:sp>
    <dsp:sp modelId="{659EC4DE-88AA-4A79-A80B-863FCEB7B363}">
      <dsp:nvSpPr>
        <dsp:cNvPr id="0" name=""/>
        <dsp:cNvSpPr/>
      </dsp:nvSpPr>
      <dsp:spPr>
        <a:xfrm>
          <a:off x="6540525" y="465735"/>
          <a:ext cx="414380" cy="41438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6633760" y="465735"/>
        <a:ext cx="227910" cy="311821"/>
      </dsp:txXfrm>
    </dsp:sp>
    <dsp:sp modelId="{805794C8-5E97-4AF2-B07F-881404154073}">
      <dsp:nvSpPr>
        <dsp:cNvPr id="0" name=""/>
        <dsp:cNvSpPr/>
      </dsp:nvSpPr>
      <dsp:spPr>
        <a:xfrm>
          <a:off x="7059885" y="1191786"/>
          <a:ext cx="414380" cy="41438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7153120" y="1191786"/>
        <a:ext cx="227910" cy="311821"/>
      </dsp:txXfrm>
    </dsp:sp>
    <dsp:sp modelId="{9B6DA9CD-CC41-4B50-AA93-30C5128DF0C5}">
      <dsp:nvSpPr>
        <dsp:cNvPr id="0" name=""/>
        <dsp:cNvSpPr/>
      </dsp:nvSpPr>
      <dsp:spPr>
        <a:xfrm>
          <a:off x="7579245" y="1907211"/>
          <a:ext cx="414380" cy="41438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7672480" y="1907211"/>
        <a:ext cx="227910" cy="311821"/>
      </dsp:txXfrm>
    </dsp:sp>
    <dsp:sp modelId="{6FE23A81-6A15-4DE9-BE18-611D8FF53933}">
      <dsp:nvSpPr>
        <dsp:cNvPr id="0" name=""/>
        <dsp:cNvSpPr/>
      </dsp:nvSpPr>
      <dsp:spPr>
        <a:xfrm>
          <a:off x="8098604" y="2640346"/>
          <a:ext cx="414380" cy="41438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8191839" y="2640346"/>
        <a:ext cx="227910" cy="31182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Verdana Regular"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Verdana Regular" charset="0"/>
              </a:defRPr>
            </a:lvl1pPr>
          </a:lstStyle>
          <a:p>
            <a:fld id="{9CF59EBC-EC05-6B4D-B166-DDFA6A1EDCB6}" type="datetimeFigureOut">
              <a:rPr lang="en-US" smtClean="0"/>
              <a:pPr/>
              <a:t>6/4/2020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Verdana Regular"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Verdana Regular" charset="0"/>
              </a:defRPr>
            </a:lvl1pPr>
          </a:lstStyle>
          <a:p>
            <a:fld id="{DD9D7D82-3AAB-FE4F-A8B8-55362074E59C}" type="slidenum">
              <a:rPr lang="en-US" smtClean="0"/>
              <a:pPr/>
              <a:t>‹#›</a:t>
            </a:fld>
            <a:endParaRPr lang="en-US" dirty="0"/>
          </a:p>
        </p:txBody>
      </p:sp>
    </p:spTree>
    <p:extLst>
      <p:ext uri="{BB962C8B-B14F-4D97-AF65-F5344CB8AC3E}">
        <p14:creationId xmlns:p14="http://schemas.microsoft.com/office/powerpoint/2010/main" val="1453052233"/>
      </p:ext>
    </p:extLst>
  </p:cSld>
  <p:clrMap bg1="lt1" tx1="dk1" bg2="lt2" tx2="dk2" accent1="accent1" accent2="accent2" accent3="accent3" accent4="accent4" accent5="accent5" accent6="accent6" hlink="hlink" folHlink="folHlink"/>
  <p:notesStyle>
    <a:lvl1pPr marL="0" algn="l" defTabSz="3686388" rtl="0" eaLnBrk="1" latinLnBrk="0" hangingPunct="1">
      <a:defRPr sz="4800" b="0" i="0" kern="1200">
        <a:solidFill>
          <a:schemeClr val="tx1"/>
        </a:solidFill>
        <a:latin typeface="Verdana Regular" charset="0"/>
        <a:ea typeface="+mn-ea"/>
        <a:cs typeface="+mn-cs"/>
      </a:defRPr>
    </a:lvl1pPr>
    <a:lvl2pPr marL="1843194" algn="l" defTabSz="3686388" rtl="0" eaLnBrk="1" latinLnBrk="0" hangingPunct="1">
      <a:defRPr sz="4800" b="0" i="0" kern="1200">
        <a:solidFill>
          <a:schemeClr val="tx1"/>
        </a:solidFill>
        <a:latin typeface="Verdana Regular" charset="0"/>
        <a:ea typeface="+mn-ea"/>
        <a:cs typeface="+mn-cs"/>
      </a:defRPr>
    </a:lvl2pPr>
    <a:lvl3pPr marL="3686388" algn="l" defTabSz="3686388" rtl="0" eaLnBrk="1" latinLnBrk="0" hangingPunct="1">
      <a:defRPr sz="4800" b="0" i="0" kern="1200">
        <a:solidFill>
          <a:schemeClr val="tx1"/>
        </a:solidFill>
        <a:latin typeface="Verdana Regular" charset="0"/>
        <a:ea typeface="+mn-ea"/>
        <a:cs typeface="+mn-cs"/>
      </a:defRPr>
    </a:lvl3pPr>
    <a:lvl4pPr marL="5529582" algn="l" defTabSz="3686388" rtl="0" eaLnBrk="1" latinLnBrk="0" hangingPunct="1">
      <a:defRPr sz="4800" b="0" i="0" kern="1200">
        <a:solidFill>
          <a:schemeClr val="tx1"/>
        </a:solidFill>
        <a:latin typeface="Verdana Regular" charset="0"/>
        <a:ea typeface="+mn-ea"/>
        <a:cs typeface="+mn-cs"/>
      </a:defRPr>
    </a:lvl4pPr>
    <a:lvl5pPr marL="7372775" algn="l" defTabSz="3686388" rtl="0" eaLnBrk="1" latinLnBrk="0" hangingPunct="1">
      <a:defRPr sz="4800" b="0" i="0" kern="1200">
        <a:solidFill>
          <a:schemeClr val="tx1"/>
        </a:solidFill>
        <a:latin typeface="Verdana Regular" charset="0"/>
        <a:ea typeface="+mn-ea"/>
        <a:cs typeface="+mn-cs"/>
      </a:defRPr>
    </a:lvl5pPr>
    <a:lvl6pPr marL="9215969" algn="l" defTabSz="3686388" rtl="0" eaLnBrk="1" latinLnBrk="0" hangingPunct="1">
      <a:defRPr sz="4800" kern="1200">
        <a:solidFill>
          <a:schemeClr val="tx1"/>
        </a:solidFill>
        <a:latin typeface="+mn-lt"/>
        <a:ea typeface="+mn-ea"/>
        <a:cs typeface="+mn-cs"/>
      </a:defRPr>
    </a:lvl6pPr>
    <a:lvl7pPr marL="11059163" algn="l" defTabSz="3686388" rtl="0" eaLnBrk="1" latinLnBrk="0" hangingPunct="1">
      <a:defRPr sz="4800" kern="1200">
        <a:solidFill>
          <a:schemeClr val="tx1"/>
        </a:solidFill>
        <a:latin typeface="+mn-lt"/>
        <a:ea typeface="+mn-ea"/>
        <a:cs typeface="+mn-cs"/>
      </a:defRPr>
    </a:lvl7pPr>
    <a:lvl8pPr marL="12902357" algn="l" defTabSz="3686388" rtl="0" eaLnBrk="1" latinLnBrk="0" hangingPunct="1">
      <a:defRPr sz="4800" kern="1200">
        <a:solidFill>
          <a:schemeClr val="tx1"/>
        </a:solidFill>
        <a:latin typeface="+mn-lt"/>
        <a:ea typeface="+mn-ea"/>
        <a:cs typeface="+mn-cs"/>
      </a:defRPr>
    </a:lvl8pPr>
    <a:lvl9pPr marL="14745551" algn="l" defTabSz="3686388" rtl="0" eaLnBrk="1" latinLnBrk="0" hangingPunct="1">
      <a:defRPr sz="4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12304713" y="9976466"/>
            <a:ext cx="19243675" cy="12045642"/>
          </a:xfrm>
          <a:prstGeom prst="rect">
            <a:avLst/>
          </a:prstGeom>
        </p:spPr>
        <p:txBody>
          <a:bodyPr vert="horz"/>
          <a:lstStyle>
            <a:lvl1pPr>
              <a:defRPr sz="9600">
                <a:latin typeface="Verdana"/>
                <a:cs typeface="Verdana"/>
              </a:defRPr>
            </a:lvl1pPr>
          </a:lstStyle>
          <a:p>
            <a:endParaRPr lang="en-US" dirty="0"/>
          </a:p>
        </p:txBody>
      </p:sp>
      <p:sp>
        <p:nvSpPr>
          <p:cNvPr id="6" name="Picture Placeholder 4"/>
          <p:cNvSpPr>
            <a:spLocks noGrp="1"/>
          </p:cNvSpPr>
          <p:nvPr>
            <p:ph type="pic" sz="quarter" idx="11"/>
          </p:nvPr>
        </p:nvSpPr>
        <p:spPr>
          <a:xfrm>
            <a:off x="33934400" y="22022108"/>
            <a:ext cx="7994507" cy="9101138"/>
          </a:xfrm>
          <a:prstGeom prst="rect">
            <a:avLst/>
          </a:prstGeom>
        </p:spPr>
        <p:txBody>
          <a:bodyPr vert="horz"/>
          <a:lstStyle>
            <a:lvl1pPr>
              <a:defRPr sz="9600">
                <a:latin typeface="Verdana"/>
                <a:cs typeface="Verdana"/>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732758" y="1731788"/>
            <a:ext cx="42425683" cy="30491668"/>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Verdana Regular" charset="0"/>
            </a:endParaRPr>
          </a:p>
        </p:txBody>
      </p:sp>
      <p:sp>
        <p:nvSpPr>
          <p:cNvPr id="11" name="Rectangle 10"/>
          <p:cNvSpPr/>
          <p:nvPr userDrawn="1"/>
        </p:nvSpPr>
        <p:spPr>
          <a:xfrm>
            <a:off x="32804491" y="1731788"/>
            <a:ext cx="10353950" cy="3049166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Verdana Regular" charset="0"/>
            </a:endParaRPr>
          </a:p>
        </p:txBody>
      </p:sp>
      <p:sp>
        <p:nvSpPr>
          <p:cNvPr id="33" name="Rectangle 32"/>
          <p:cNvSpPr/>
          <p:nvPr userDrawn="1"/>
        </p:nvSpPr>
        <p:spPr>
          <a:xfrm>
            <a:off x="9988062" y="720448"/>
            <a:ext cx="33170379" cy="1828799"/>
          </a:xfrm>
          <a:prstGeom prst="rect">
            <a:avLst/>
          </a:prstGeom>
          <a:solidFill>
            <a:srgbClr val="F3BF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4" name="Title 1"/>
          <p:cNvSpPr txBox="1">
            <a:spLocks/>
          </p:cNvSpPr>
          <p:nvPr userDrawn="1"/>
        </p:nvSpPr>
        <p:spPr>
          <a:xfrm>
            <a:off x="12280010" y="758646"/>
            <a:ext cx="30878431" cy="1790601"/>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r>
              <a:rPr lang="en-US" sz="5400" cap="none" spc="520" baseline="0" dirty="0">
                <a:latin typeface="Impact" charset="0"/>
                <a:ea typeface="Impact" charset="0"/>
                <a:cs typeface="Impact" charset="0"/>
              </a:rPr>
              <a:t>Electrical Engineering and Computer Science</a:t>
            </a:r>
          </a:p>
        </p:txBody>
      </p:sp>
      <p:sp>
        <p:nvSpPr>
          <p:cNvPr id="10" name="Rectangle 9"/>
          <p:cNvSpPr/>
          <p:nvPr/>
        </p:nvSpPr>
        <p:spPr>
          <a:xfrm>
            <a:off x="732758" y="1731788"/>
            <a:ext cx="10353950" cy="30491668"/>
          </a:xfrm>
          <a:prstGeom prst="rect">
            <a:avLst/>
          </a:prstGeom>
          <a:solidFill>
            <a:srgbClr val="E055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Verdana Regular" charset="0"/>
            </a:endParaRPr>
          </a:p>
        </p:txBody>
      </p:sp>
      <p:pic>
        <p:nvPicPr>
          <p:cNvPr id="2" name="Picture 1" descr="OSU_horizontal_2C_W_over_B.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00021" y="28559364"/>
            <a:ext cx="7046627" cy="2247216"/>
          </a:xfrm>
          <a:prstGeom prst="rect">
            <a:avLst/>
          </a:prstGeom>
        </p:spPr>
      </p:pic>
      <p:cxnSp>
        <p:nvCxnSpPr>
          <p:cNvPr id="14" name="Straight Connector 13"/>
          <p:cNvCxnSpPr/>
          <p:nvPr userDrawn="1"/>
        </p:nvCxnSpPr>
        <p:spPr>
          <a:xfrm flipV="1">
            <a:off x="11086708" y="-1930400"/>
            <a:ext cx="0" cy="1676402"/>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Title 1"/>
          <p:cNvSpPr txBox="1">
            <a:spLocks/>
          </p:cNvSpPr>
          <p:nvPr userDrawn="1"/>
        </p:nvSpPr>
        <p:spPr>
          <a:xfrm>
            <a:off x="9486509" y="-3200400"/>
            <a:ext cx="3200400" cy="1168399"/>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ctr"/>
            <a:r>
              <a:rPr lang="en-US" sz="5400" b="0" i="0" cap="none" spc="170" dirty="0">
                <a:solidFill>
                  <a:schemeClr val="tx1"/>
                </a:solidFill>
                <a:latin typeface="Verdana Regular" charset="0"/>
                <a:cs typeface="Verdana Regular" charset="0"/>
              </a:rPr>
              <a:t>FOLD</a:t>
            </a:r>
          </a:p>
        </p:txBody>
      </p:sp>
      <p:cxnSp>
        <p:nvCxnSpPr>
          <p:cNvPr id="16" name="Straight Connector 15"/>
          <p:cNvCxnSpPr/>
          <p:nvPr userDrawn="1"/>
        </p:nvCxnSpPr>
        <p:spPr>
          <a:xfrm flipV="1">
            <a:off x="32804490" y="-1930400"/>
            <a:ext cx="0" cy="1676402"/>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Title 1"/>
          <p:cNvSpPr txBox="1">
            <a:spLocks/>
          </p:cNvSpPr>
          <p:nvPr userDrawn="1"/>
        </p:nvSpPr>
        <p:spPr>
          <a:xfrm>
            <a:off x="31204291" y="-3200400"/>
            <a:ext cx="3200400" cy="1168399"/>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ctr"/>
            <a:r>
              <a:rPr lang="en-US" sz="5400" b="0" i="0" cap="none" spc="170" dirty="0">
                <a:solidFill>
                  <a:schemeClr val="tx1"/>
                </a:solidFill>
                <a:latin typeface="Verdana Regular" charset="0"/>
                <a:cs typeface="Verdana Regular" charset="0"/>
              </a:rPr>
              <a:t>FOLD</a:t>
            </a:r>
          </a:p>
        </p:txBody>
      </p:sp>
      <p:cxnSp>
        <p:nvCxnSpPr>
          <p:cNvPr id="19" name="Straight Connector 18"/>
          <p:cNvCxnSpPr/>
          <p:nvPr userDrawn="1"/>
        </p:nvCxnSpPr>
        <p:spPr>
          <a:xfrm flipV="1">
            <a:off x="11048216" y="33172400"/>
            <a:ext cx="0" cy="1676402"/>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userDrawn="1"/>
        </p:nvSpPr>
        <p:spPr>
          <a:xfrm>
            <a:off x="9446648" y="34899602"/>
            <a:ext cx="3200400" cy="1168399"/>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ctr"/>
            <a:r>
              <a:rPr lang="en-US" sz="5400" b="0" i="0" cap="none" spc="170" dirty="0">
                <a:solidFill>
                  <a:schemeClr val="tx1"/>
                </a:solidFill>
                <a:latin typeface="Verdana Regular" charset="0"/>
                <a:cs typeface="Verdana Regular" charset="0"/>
              </a:rPr>
              <a:t>FOLD</a:t>
            </a:r>
          </a:p>
        </p:txBody>
      </p:sp>
      <p:cxnSp>
        <p:nvCxnSpPr>
          <p:cNvPr id="21" name="Straight Connector 20"/>
          <p:cNvCxnSpPr/>
          <p:nvPr userDrawn="1"/>
        </p:nvCxnSpPr>
        <p:spPr>
          <a:xfrm flipV="1">
            <a:off x="32805859" y="33172400"/>
            <a:ext cx="0" cy="1676402"/>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Title 1"/>
          <p:cNvSpPr txBox="1">
            <a:spLocks/>
          </p:cNvSpPr>
          <p:nvPr userDrawn="1"/>
        </p:nvSpPr>
        <p:spPr>
          <a:xfrm>
            <a:off x="31204291" y="34899602"/>
            <a:ext cx="3200400" cy="1168399"/>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ctr"/>
            <a:r>
              <a:rPr lang="en-US" sz="5400" b="0" i="0" cap="none" spc="170" dirty="0">
                <a:solidFill>
                  <a:schemeClr val="tx1"/>
                </a:solidFill>
                <a:latin typeface="Verdana Regular" charset="0"/>
                <a:cs typeface="Verdana Regular" charset="0"/>
              </a:rPr>
              <a:t>FOLD</a:t>
            </a:r>
          </a:p>
        </p:txBody>
      </p:sp>
      <p:cxnSp>
        <p:nvCxnSpPr>
          <p:cNvPr id="23" name="Straight Connector 22"/>
          <p:cNvCxnSpPr/>
          <p:nvPr userDrawn="1"/>
        </p:nvCxnSpPr>
        <p:spPr>
          <a:xfrm rot="16200000" flipV="1">
            <a:off x="-1092201" y="25473947"/>
            <a:ext cx="0" cy="1676402"/>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 name="Title 1"/>
          <p:cNvSpPr txBox="1">
            <a:spLocks/>
          </p:cNvSpPr>
          <p:nvPr userDrawn="1"/>
        </p:nvSpPr>
        <p:spPr>
          <a:xfrm>
            <a:off x="-6807200" y="25041022"/>
            <a:ext cx="4876798" cy="2542251"/>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ctr">
              <a:lnSpc>
                <a:spcPct val="120000"/>
              </a:lnSpc>
            </a:pPr>
            <a:r>
              <a:rPr lang="en-US" sz="5400" b="0" i="0" cap="none" spc="170" dirty="0">
                <a:solidFill>
                  <a:schemeClr val="tx1"/>
                </a:solidFill>
                <a:latin typeface="Verdana Regular" charset="0"/>
                <a:cs typeface="Verdana Regular" charset="0"/>
              </a:rPr>
              <a:t>NO</a:t>
            </a:r>
            <a:r>
              <a:rPr lang="en-US" sz="5400" b="0" i="0" cap="none" spc="170" baseline="0" dirty="0">
                <a:solidFill>
                  <a:schemeClr val="tx1"/>
                </a:solidFill>
                <a:latin typeface="Verdana Regular" charset="0"/>
                <a:cs typeface="Verdana Regular" charset="0"/>
              </a:rPr>
              <a:t> TEXT </a:t>
            </a:r>
          </a:p>
          <a:p>
            <a:pPr algn="ctr">
              <a:lnSpc>
                <a:spcPct val="120000"/>
              </a:lnSpc>
            </a:pPr>
            <a:r>
              <a:rPr lang="en-US" sz="5400" b="0" i="0" cap="none" spc="170" baseline="0" dirty="0">
                <a:solidFill>
                  <a:schemeClr val="tx1"/>
                </a:solidFill>
                <a:latin typeface="Verdana Regular" charset="0"/>
                <a:cs typeface="Verdana Regular" charset="0"/>
              </a:rPr>
              <a:t>IN ORANGE BOX BELOW THIS LINE</a:t>
            </a:r>
            <a:endParaRPr lang="en-US" sz="5400" b="0" i="0" cap="none" spc="170" dirty="0">
              <a:solidFill>
                <a:schemeClr val="tx1"/>
              </a:solidFill>
              <a:latin typeface="Verdana Regular" charset="0"/>
              <a:cs typeface="Verdana Regular" charset="0"/>
            </a:endParaRPr>
          </a:p>
        </p:txBody>
      </p:sp>
      <p:sp>
        <p:nvSpPr>
          <p:cNvPr id="8" name="Rectangle 7"/>
          <p:cNvSpPr/>
          <p:nvPr/>
        </p:nvSpPr>
        <p:spPr>
          <a:xfrm>
            <a:off x="732759" y="720448"/>
            <a:ext cx="10353950" cy="1828799"/>
          </a:xfrm>
          <a:prstGeom prst="rect">
            <a:avLst/>
          </a:pr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1"/>
              </a:solidFill>
              <a:latin typeface="Verdana Regular" charset="0"/>
            </a:endParaRPr>
          </a:p>
        </p:txBody>
      </p:sp>
      <p:sp>
        <p:nvSpPr>
          <p:cNvPr id="24" name="Title 1"/>
          <p:cNvSpPr txBox="1">
            <a:spLocks/>
          </p:cNvSpPr>
          <p:nvPr userDrawn="1"/>
        </p:nvSpPr>
        <p:spPr>
          <a:xfrm>
            <a:off x="1920240" y="758646"/>
            <a:ext cx="11897360" cy="1790601"/>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fontAlgn="ctr">
              <a:spcBef>
                <a:spcPts val="0"/>
              </a:spcBef>
            </a:pPr>
            <a:r>
              <a:rPr lang="en-US" sz="5400" spc="520" baseline="0" dirty="0">
                <a:latin typeface="Impact" charset="0"/>
                <a:ea typeface="Impact" charset="0"/>
                <a:cs typeface="Impact" charset="0"/>
              </a:rPr>
              <a:t>COLLEGE OF ENGINEERING</a:t>
            </a:r>
          </a:p>
        </p:txBody>
      </p:sp>
    </p:spTree>
    <p:extLst>
      <p:ext uri="{BB962C8B-B14F-4D97-AF65-F5344CB8AC3E}">
        <p14:creationId xmlns:p14="http://schemas.microsoft.com/office/powerpoint/2010/main" val="177973026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G"/><Relationship Id="rId7" Type="http://schemas.openxmlformats.org/officeDocument/2006/relationships/diagramColors" Target="../diagrams/colors1.xm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占位符 23">
            <a:extLst>
              <a:ext uri="{FF2B5EF4-FFF2-40B4-BE49-F238E27FC236}">
                <a16:creationId xmlns:a16="http://schemas.microsoft.com/office/drawing/2014/main" id="{655A4B54-8A05-42C3-8E6B-050EC7D7B01D}"/>
              </a:ext>
            </a:extLst>
          </p:cNvPr>
          <p:cNvPicPr>
            <a:picLocks noGrp="1" noChangeAspect="1"/>
          </p:cNvPicPr>
          <p:nvPr>
            <p:ph type="pic" sz="quarter" idx="11"/>
          </p:nvPr>
        </p:nvPicPr>
        <p:blipFill>
          <a:blip r:embed="rId2"/>
          <a:srcRect/>
          <a:stretch/>
        </p:blipFill>
        <p:spPr>
          <a:xfrm>
            <a:off x="34775232" y="13562603"/>
            <a:ext cx="6715385" cy="8634067"/>
          </a:xfrm>
        </p:spPr>
      </p:pic>
      <p:sp>
        <p:nvSpPr>
          <p:cNvPr id="6" name="Text Placeholder 16"/>
          <p:cNvSpPr txBox="1">
            <a:spLocks/>
          </p:cNvSpPr>
          <p:nvPr/>
        </p:nvSpPr>
        <p:spPr>
          <a:xfrm>
            <a:off x="12292014" y="22898807"/>
            <a:ext cx="941832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dirty="0">
                <a:solidFill>
                  <a:srgbClr val="E05529"/>
                </a:solidFill>
                <a:latin typeface="Verdana Regular" charset="0"/>
              </a:rPr>
              <a:t>dispatch rules</a:t>
            </a:r>
          </a:p>
        </p:txBody>
      </p:sp>
      <p:sp>
        <p:nvSpPr>
          <p:cNvPr id="7" name="Text Placeholder 18"/>
          <p:cNvSpPr txBox="1">
            <a:spLocks/>
          </p:cNvSpPr>
          <p:nvPr/>
        </p:nvSpPr>
        <p:spPr>
          <a:xfrm>
            <a:off x="12292014" y="23864728"/>
            <a:ext cx="9418320" cy="7736798"/>
          </a:xfrm>
          <a:prstGeom prst="rect">
            <a:avLst/>
          </a:prstGeom>
        </p:spPr>
        <p:txBody>
          <a:bodyPr wrap="square" lIns="0" tIns="0" rIns="0" bIns="0">
            <a:spAutoFit/>
          </a:bodyPr>
          <a:lstStyle>
            <a:lvl1pPr marL="0" indent="0" algn="l" defTabSz="4389120" rtl="0" eaLnBrk="1" latinLnBrk="0" hangingPunct="1">
              <a:lnSpc>
                <a:spcPts val="3360"/>
              </a:lnSpc>
              <a:spcBef>
                <a:spcPts val="0"/>
              </a:spcBef>
              <a:spcAft>
                <a:spcPts val="800"/>
              </a:spcAft>
              <a:buFontTx/>
              <a:buNone/>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1152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latin typeface="Verdana Regular" charset="0"/>
              </a:rPr>
              <a:t>For every call, there will be one or more responses.</a:t>
            </a:r>
          </a:p>
          <a:p>
            <a:pPr>
              <a:spcAft>
                <a:spcPts val="2600"/>
              </a:spcAft>
            </a:pPr>
            <a:r>
              <a:rPr lang="en-US" dirty="0">
                <a:latin typeface="Verdana Regular" charset="0"/>
              </a:rPr>
              <a:t>Dispatch analyzer uses machine learning algorithm to find the rules behind the data.</a:t>
            </a:r>
          </a:p>
          <a:p>
            <a:pPr>
              <a:spcAft>
                <a:spcPts val="2600"/>
              </a:spcAft>
            </a:pPr>
            <a:r>
              <a:rPr lang="en-US" dirty="0">
                <a:latin typeface="Verdana Regular" charset="0"/>
              </a:rPr>
              <a:t>This will allow a user to understand how a district responds to emergencies compared to the official Dispatch Rules.</a:t>
            </a:r>
          </a:p>
          <a:p>
            <a:pPr>
              <a:spcAft>
                <a:spcPts val="2600"/>
              </a:spcAft>
            </a:pPr>
            <a:r>
              <a:rPr lang="en-US" altLang="zh-CN" dirty="0">
                <a:latin typeface="Verdana Regular" charset="0"/>
              </a:rPr>
              <a:t>Dispatch analyzer will use data, address, and nature code as features and response’s units as result to train the machine learning model.</a:t>
            </a:r>
          </a:p>
          <a:p>
            <a:pPr>
              <a:spcAft>
                <a:spcPts val="2600"/>
              </a:spcAft>
            </a:pPr>
            <a:r>
              <a:rPr lang="en-US" altLang="zh-CN" dirty="0">
                <a:latin typeface="Verdana Regular" charset="0"/>
              </a:rPr>
              <a:t>90% of the data will be used to train the model. Then 10% of the data will be used to test the accuracy. Evaluation metrics is shown in the result of figure 1.</a:t>
            </a:r>
          </a:p>
          <a:p>
            <a:pPr>
              <a:spcAft>
                <a:spcPts val="2600"/>
              </a:spcAft>
            </a:pPr>
            <a:endParaRPr lang="en-US" dirty="0">
              <a:latin typeface="Verdana Regular" charset="0"/>
            </a:endParaRPr>
          </a:p>
        </p:txBody>
      </p:sp>
      <p:sp>
        <p:nvSpPr>
          <p:cNvPr id="8" name="Text Placeholder 16"/>
          <p:cNvSpPr txBox="1">
            <a:spLocks/>
          </p:cNvSpPr>
          <p:nvPr/>
        </p:nvSpPr>
        <p:spPr>
          <a:xfrm>
            <a:off x="22463903" y="22898280"/>
            <a:ext cx="941832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dirty="0">
                <a:solidFill>
                  <a:srgbClr val="E05529"/>
                </a:solidFill>
                <a:latin typeface="Verdana Regular" charset="0"/>
              </a:rPr>
              <a:t>Machine Learning</a:t>
            </a:r>
          </a:p>
        </p:txBody>
      </p:sp>
      <p:sp>
        <p:nvSpPr>
          <p:cNvPr id="9" name="Text Placeholder 18"/>
          <p:cNvSpPr txBox="1">
            <a:spLocks/>
          </p:cNvSpPr>
          <p:nvPr/>
        </p:nvSpPr>
        <p:spPr>
          <a:xfrm>
            <a:off x="22463903" y="23864728"/>
            <a:ext cx="9418320" cy="7198189"/>
          </a:xfrm>
          <a:prstGeom prst="rect">
            <a:avLst/>
          </a:prstGeom>
        </p:spPr>
        <p:txBody>
          <a:bodyPr wrap="square" lIns="0" tIns="0" rIns="0" bIns="0">
            <a:spAutoFit/>
          </a:bodyPr>
          <a:lstStyle>
            <a:lvl1pPr marL="457200" indent="-457200" algn="l" defTabSz="4389120" rtl="0" eaLnBrk="1" latinLnBrk="0" hangingPunct="1">
              <a:lnSpc>
                <a:spcPts val="3360"/>
              </a:lnSpc>
              <a:spcBef>
                <a:spcPts val="0"/>
              </a:spcBef>
              <a:spcAft>
                <a:spcPts val="800"/>
              </a:spcAft>
              <a:buFont typeface="Arial" charset="0"/>
              <a:buChar char="•"/>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280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latin typeface="Verdana Regular" charset="0"/>
              </a:rPr>
              <a:t>ML.NET</a:t>
            </a:r>
          </a:p>
          <a:p>
            <a:pPr marL="0" indent="0">
              <a:spcAft>
                <a:spcPts val="2600"/>
              </a:spcAft>
              <a:buNone/>
            </a:pPr>
            <a:r>
              <a:rPr lang="en-US" dirty="0">
                <a:latin typeface="Verdana Regular" charset="0"/>
              </a:rPr>
              <a:t>        Machine learning library for the C# and F#</a:t>
            </a:r>
          </a:p>
          <a:p>
            <a:pPr>
              <a:spcAft>
                <a:spcPts val="2600"/>
              </a:spcAft>
            </a:pPr>
            <a:r>
              <a:rPr lang="en-US" dirty="0">
                <a:latin typeface="Verdana Regular" charset="0"/>
              </a:rPr>
              <a:t>Multiclass classification</a:t>
            </a:r>
          </a:p>
          <a:p>
            <a:pPr marL="0" indent="0">
              <a:spcAft>
                <a:spcPts val="2600"/>
              </a:spcAft>
              <a:buNone/>
            </a:pPr>
            <a:r>
              <a:rPr lang="en-US" dirty="0">
                <a:latin typeface="Verdana Regular" charset="0"/>
              </a:rPr>
              <a:t>        The problem of classifying instances into one of three or more classes</a:t>
            </a:r>
          </a:p>
          <a:p>
            <a:pPr>
              <a:spcAft>
                <a:spcPts val="2600"/>
              </a:spcAft>
            </a:pPr>
            <a:r>
              <a:rPr lang="en-US" dirty="0">
                <a:latin typeface="Verdana Regular" charset="0"/>
              </a:rPr>
              <a:t>Maximum Entropy Model</a:t>
            </a:r>
          </a:p>
          <a:p>
            <a:pPr marL="0" indent="0">
              <a:spcAft>
                <a:spcPts val="2600"/>
              </a:spcAft>
              <a:buNone/>
            </a:pPr>
            <a:r>
              <a:rPr lang="en-US" dirty="0">
                <a:latin typeface="Verdana Regular" charset="0"/>
              </a:rPr>
              <a:t>        Entropy is a measure of uncertainty or randomness. We believe the possibility of each number of dice is 1/6. This situation has the maximum entropy. </a:t>
            </a:r>
            <a:r>
              <a:rPr lang="en-US">
                <a:latin typeface="Verdana Regular" charset="0"/>
              </a:rPr>
              <a:t>If the possibility of 1 is 1/2, the possibility of others will become 1/10.</a:t>
            </a:r>
            <a:endParaRPr lang="en-US" dirty="0">
              <a:latin typeface="Verdana Regular" charset="0"/>
            </a:endParaRPr>
          </a:p>
          <a:p>
            <a:pPr>
              <a:spcAft>
                <a:spcPts val="2600"/>
              </a:spcAft>
            </a:pPr>
            <a:endParaRPr lang="en-US" dirty="0">
              <a:latin typeface="Verdana Regular" charset="0"/>
            </a:endParaRPr>
          </a:p>
        </p:txBody>
      </p:sp>
      <p:sp>
        <p:nvSpPr>
          <p:cNvPr id="10" name="Text Placeholder 16"/>
          <p:cNvSpPr txBox="1">
            <a:spLocks/>
          </p:cNvSpPr>
          <p:nvPr/>
        </p:nvSpPr>
        <p:spPr>
          <a:xfrm>
            <a:off x="1699259" y="22104044"/>
            <a:ext cx="815869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altLang="zh-CN" dirty="0">
                <a:solidFill>
                  <a:srgbClr val="FFFFFF"/>
                </a:solidFill>
                <a:latin typeface="Verdana Regular" charset="0"/>
              </a:rPr>
              <a:t>Nature Code</a:t>
            </a:r>
            <a:endParaRPr lang="en-US" dirty="0">
              <a:solidFill>
                <a:srgbClr val="FFFFFF"/>
              </a:solidFill>
              <a:latin typeface="Verdana Regular" charset="0"/>
            </a:endParaRPr>
          </a:p>
        </p:txBody>
      </p:sp>
      <p:sp>
        <p:nvSpPr>
          <p:cNvPr id="11" name="Text Placeholder 18"/>
          <p:cNvSpPr txBox="1">
            <a:spLocks/>
          </p:cNvSpPr>
          <p:nvPr/>
        </p:nvSpPr>
        <p:spPr>
          <a:xfrm>
            <a:off x="1699259" y="23220468"/>
            <a:ext cx="8126412" cy="3786999"/>
          </a:xfrm>
          <a:prstGeom prst="rect">
            <a:avLst/>
          </a:prstGeom>
        </p:spPr>
        <p:txBody>
          <a:bodyPr wrap="square" lIns="0" tIns="0" rIns="0" bIns="0">
            <a:spAutoFit/>
          </a:bodyPr>
          <a:lstStyle>
            <a:lvl1pPr marL="457200" marR="0" indent="-457200" algn="l" defTabSz="4389120" rtl="0" eaLnBrk="1" fontAlgn="auto" latinLnBrk="0" hangingPunct="1">
              <a:lnSpc>
                <a:spcPts val="3360"/>
              </a:lnSpc>
              <a:spcBef>
                <a:spcPts val="0"/>
              </a:spcBef>
              <a:spcAft>
                <a:spcPts val="800"/>
              </a:spcAft>
              <a:buClrTx/>
              <a:buSzTx/>
              <a:buFont typeface="Arial" charset="0"/>
              <a:buChar char="•"/>
              <a:tabLst/>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280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solidFill>
                  <a:schemeClr val="bg1"/>
                </a:solidFill>
                <a:latin typeface="Verdana" charset="0"/>
                <a:ea typeface="Verdana" charset="0"/>
                <a:cs typeface="Verdana" charset="0"/>
              </a:rPr>
              <a:t>This is the actual situation that emergency personnel found on the scene when they arrived. These codes include the entire spectrum of fire department activities from fires to EMS to public service.</a:t>
            </a:r>
          </a:p>
          <a:p>
            <a:pPr>
              <a:spcAft>
                <a:spcPts val="2600"/>
              </a:spcAft>
            </a:pPr>
            <a:r>
              <a:rPr lang="en-US" dirty="0">
                <a:solidFill>
                  <a:schemeClr val="bg1"/>
                </a:solidFill>
                <a:latin typeface="Verdana" charset="0"/>
                <a:ea typeface="Verdana" charset="0"/>
                <a:cs typeface="Verdana" charset="0"/>
              </a:rPr>
              <a:t>For example, 100 series is for fire, and 111 is a Building fire. Excludes confined fires.</a:t>
            </a:r>
          </a:p>
        </p:txBody>
      </p:sp>
      <p:sp>
        <p:nvSpPr>
          <p:cNvPr id="12" name="Title 1"/>
          <p:cNvSpPr txBox="1">
            <a:spLocks/>
          </p:cNvSpPr>
          <p:nvPr/>
        </p:nvSpPr>
        <p:spPr>
          <a:xfrm>
            <a:off x="12292012" y="3463917"/>
            <a:ext cx="19544200" cy="1542674"/>
          </a:xfrm>
          <a:prstGeom prst="rect">
            <a:avLst/>
          </a:prstGeom>
        </p:spPr>
        <p:txBody>
          <a:bodyPr wrap="square" lIns="0" tIns="0" rIns="0" bIns="0" anchor="t" anchorCtr="0">
            <a:noAutofit/>
          </a:bodyPr>
          <a:lstStyle>
            <a:lvl1pPr algn="l" defTabSz="4389120" rtl="0" eaLnBrk="1" latinLnBrk="0" hangingPunct="1">
              <a:lnSpc>
                <a:spcPct val="90000"/>
              </a:lnSpc>
              <a:spcBef>
                <a:spcPct val="0"/>
              </a:spcBef>
              <a:buNone/>
              <a:defRPr sz="12500" kern="1200" cap="all" baseline="0">
                <a:solidFill>
                  <a:schemeClr val="tx2"/>
                </a:solidFill>
                <a:latin typeface="Stratum2 Bold" charset="0"/>
                <a:ea typeface="+mj-ea"/>
                <a:cs typeface="+mj-cs"/>
              </a:defRPr>
            </a:lvl1pPr>
          </a:lstStyle>
          <a:p>
            <a:r>
              <a:rPr lang="en-US" spc="100" dirty="0">
                <a:solidFill>
                  <a:srgbClr val="E05529"/>
                </a:solidFill>
                <a:latin typeface="Impact" charset="0"/>
                <a:ea typeface="Impact" charset="0"/>
                <a:cs typeface="Impact" charset="0"/>
              </a:rPr>
              <a:t>Fire/EMS Dispatch analyzer</a:t>
            </a:r>
          </a:p>
        </p:txBody>
      </p:sp>
      <p:sp>
        <p:nvSpPr>
          <p:cNvPr id="13" name="Subtitle 2"/>
          <p:cNvSpPr txBox="1">
            <a:spLocks/>
          </p:cNvSpPr>
          <p:nvPr/>
        </p:nvSpPr>
        <p:spPr>
          <a:xfrm>
            <a:off x="12292012" y="5503233"/>
            <a:ext cx="19544199" cy="6080503"/>
          </a:xfrm>
          <a:prstGeom prst="rect">
            <a:avLst/>
          </a:prstGeom>
        </p:spPr>
        <p:txBody>
          <a:bodyPr lIns="0" tIns="0" rIns="0" bIns="0"/>
          <a:lstStyle>
            <a:lvl1pPr marL="0" indent="0" algn="l" defTabSz="4389120" rtl="0" eaLnBrk="1" latinLnBrk="0" hangingPunct="1">
              <a:lnSpc>
                <a:spcPts val="8640"/>
              </a:lnSpc>
              <a:spcBef>
                <a:spcPts val="4800"/>
              </a:spcBef>
              <a:buFont typeface="Arial" panose="020B0604020202020204" pitchFamily="34" charset="0"/>
              <a:buNone/>
              <a:defRPr sz="6600" b="0" i="0" kern="1200" spc="200" baseline="0">
                <a:solidFill>
                  <a:schemeClr val="tx1"/>
                </a:solidFill>
                <a:latin typeface="Rufina-Stencil-Regular"/>
                <a:ea typeface="+mn-ea"/>
                <a:cs typeface="Rufina-Stencil-Regular"/>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dirty="0">
                <a:latin typeface="Georgia" charset="0"/>
                <a:ea typeface="Georgia" charset="0"/>
                <a:cs typeface="Georgia" charset="0"/>
              </a:rPr>
              <a:t>Use Machine Learning </a:t>
            </a:r>
            <a:r>
              <a:rPr lang="en-US" altLang="zh-CN" dirty="0">
                <a:latin typeface="Georgia" charset="0"/>
                <a:ea typeface="Georgia" charset="0"/>
                <a:cs typeface="Georgia" charset="0"/>
              </a:rPr>
              <a:t>to get the dispatch rules from calls and responses data.</a:t>
            </a:r>
            <a:endParaRPr lang="en-US" dirty="0">
              <a:latin typeface="Georgia" charset="0"/>
              <a:ea typeface="Georgia" charset="0"/>
              <a:cs typeface="Georgia" charset="0"/>
            </a:endParaRPr>
          </a:p>
        </p:txBody>
      </p:sp>
      <p:sp>
        <p:nvSpPr>
          <p:cNvPr id="14" name="Text Placeholder 16"/>
          <p:cNvSpPr txBox="1">
            <a:spLocks/>
          </p:cNvSpPr>
          <p:nvPr/>
        </p:nvSpPr>
        <p:spPr>
          <a:xfrm>
            <a:off x="34053580" y="9235543"/>
            <a:ext cx="815869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dirty="0">
                <a:solidFill>
                  <a:srgbClr val="FFFFFF"/>
                </a:solidFill>
                <a:latin typeface="Verdana Regular" charset="0"/>
              </a:rPr>
              <a:t>About </a:t>
            </a:r>
            <a:r>
              <a:rPr lang="en-US" altLang="zh-CN" dirty="0">
                <a:solidFill>
                  <a:srgbClr val="FFFFFF"/>
                </a:solidFill>
                <a:latin typeface="Verdana Regular" charset="0"/>
              </a:rPr>
              <a:t>Me</a:t>
            </a:r>
            <a:endParaRPr lang="en-US" dirty="0">
              <a:solidFill>
                <a:srgbClr val="FFFFFF"/>
              </a:solidFill>
              <a:latin typeface="Verdana Regular" charset="0"/>
            </a:endParaRPr>
          </a:p>
        </p:txBody>
      </p:sp>
      <p:sp>
        <p:nvSpPr>
          <p:cNvPr id="15" name="Text Placeholder 18"/>
          <p:cNvSpPr txBox="1">
            <a:spLocks/>
          </p:cNvSpPr>
          <p:nvPr/>
        </p:nvSpPr>
        <p:spPr>
          <a:xfrm>
            <a:off x="34085857" y="10334183"/>
            <a:ext cx="8126412" cy="2042932"/>
          </a:xfrm>
          <a:prstGeom prst="rect">
            <a:avLst/>
          </a:prstGeom>
        </p:spPr>
        <p:txBody>
          <a:bodyPr wrap="square" lIns="0" tIns="0" rIns="0" bIns="0">
            <a:spAutoFit/>
          </a:bodyPr>
          <a:lstStyle>
            <a:lvl1pPr marL="457200" marR="0" indent="-457200" algn="l" defTabSz="4389120" rtl="0" eaLnBrk="1" fontAlgn="auto" latinLnBrk="0" hangingPunct="1">
              <a:lnSpc>
                <a:spcPts val="3360"/>
              </a:lnSpc>
              <a:spcBef>
                <a:spcPts val="0"/>
              </a:spcBef>
              <a:spcAft>
                <a:spcPts val="800"/>
              </a:spcAft>
              <a:buClrTx/>
              <a:buSzTx/>
              <a:buFont typeface="Arial" charset="0"/>
              <a:buChar char="•"/>
              <a:tabLst/>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280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latin typeface="Verdana Regular" charset="0"/>
              </a:rPr>
              <a:t>I am computer student who is new to machine learning. </a:t>
            </a:r>
          </a:p>
          <a:p>
            <a:pPr>
              <a:spcAft>
                <a:spcPts val="2600"/>
              </a:spcAft>
            </a:pPr>
            <a:r>
              <a:rPr lang="en-US" dirty="0">
                <a:latin typeface="Verdana Regular" charset="0"/>
              </a:rPr>
              <a:t>It is challenging and fun to get the truth behind the date.</a:t>
            </a:r>
          </a:p>
        </p:txBody>
      </p:sp>
      <p:sp>
        <p:nvSpPr>
          <p:cNvPr id="16" name="Title 1"/>
          <p:cNvSpPr txBox="1">
            <a:spLocks/>
          </p:cNvSpPr>
          <p:nvPr/>
        </p:nvSpPr>
        <p:spPr>
          <a:xfrm>
            <a:off x="38032266" y="754123"/>
            <a:ext cx="3811058" cy="1790601"/>
          </a:xfrm>
          <a:prstGeom prst="rect">
            <a:avLst/>
          </a:prstGeom>
        </p:spPr>
        <p:txBody>
          <a:bodyPr wrap="square" lIns="0" tIns="0" rIns="0" bIns="0" anchor="ctr" anchorCtr="0">
            <a:noAutofit/>
          </a:bodyPr>
          <a:lstStyle>
            <a:lvl1pPr algn="l" defTabSz="4389120" rtl="0" eaLnBrk="1" latinLnBrk="0" hangingPunct="1">
              <a:lnSpc>
                <a:spcPct val="90000"/>
              </a:lnSpc>
              <a:spcBef>
                <a:spcPct val="0"/>
              </a:spcBef>
              <a:buNone/>
              <a:defRPr sz="12500" kern="1200" cap="all" baseline="0">
                <a:solidFill>
                  <a:schemeClr val="bg1"/>
                </a:solidFill>
                <a:latin typeface="Stratum2 Bold" charset="0"/>
                <a:ea typeface="+mj-ea"/>
                <a:cs typeface="+mj-cs"/>
              </a:defRPr>
            </a:lvl1pPr>
          </a:lstStyle>
          <a:p>
            <a:pPr algn="r" fontAlgn="ctr">
              <a:spcBef>
                <a:spcPts val="0"/>
              </a:spcBef>
            </a:pPr>
            <a:r>
              <a:rPr lang="en-US" altLang="zh-CN" sz="5400" spc="520" baseline="0" dirty="0">
                <a:latin typeface="Impact" charset="0"/>
                <a:ea typeface="Impact" charset="0"/>
                <a:cs typeface="Impact" charset="0"/>
              </a:rPr>
              <a:t>CS 8</a:t>
            </a:r>
            <a:endParaRPr lang="en-US" sz="5400" spc="520" baseline="0" dirty="0">
              <a:latin typeface="Impact" charset="0"/>
              <a:ea typeface="Impact" charset="0"/>
              <a:cs typeface="Impact" charset="0"/>
            </a:endParaRPr>
          </a:p>
        </p:txBody>
      </p:sp>
      <p:sp>
        <p:nvSpPr>
          <p:cNvPr id="18" name="Text Placeholder 18">
            <a:extLst>
              <a:ext uri="{FF2B5EF4-FFF2-40B4-BE49-F238E27FC236}">
                <a16:creationId xmlns:a16="http://schemas.microsoft.com/office/drawing/2014/main" id="{89219A54-DE0A-4DC2-BE65-19DF3AC73686}"/>
              </a:ext>
            </a:extLst>
          </p:cNvPr>
          <p:cNvSpPr txBox="1">
            <a:spLocks/>
          </p:cNvSpPr>
          <p:nvPr/>
        </p:nvSpPr>
        <p:spPr>
          <a:xfrm>
            <a:off x="12323763" y="21404884"/>
            <a:ext cx="19243674" cy="401457"/>
          </a:xfrm>
          <a:prstGeom prst="rect">
            <a:avLst/>
          </a:prstGeom>
        </p:spPr>
        <p:txBody>
          <a:bodyPr wrap="square" lIns="0" tIns="0" rIns="0" bIns="0">
            <a:spAutoFit/>
          </a:bodyPr>
          <a:lstStyle>
            <a:lvl1pPr marL="0" indent="0" algn="l" defTabSz="4389120" rtl="0" eaLnBrk="1" latinLnBrk="0" hangingPunct="1">
              <a:lnSpc>
                <a:spcPts val="3360"/>
              </a:lnSpc>
              <a:spcBef>
                <a:spcPts val="0"/>
              </a:spcBef>
              <a:spcAft>
                <a:spcPts val="800"/>
              </a:spcAft>
              <a:buFontTx/>
              <a:buNone/>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1152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latin typeface="Verdana Regular" charset="0"/>
              </a:rPr>
              <a:t>Figure 1: Dispatch analyzer software</a:t>
            </a:r>
          </a:p>
        </p:txBody>
      </p:sp>
      <p:pic>
        <p:nvPicPr>
          <p:cNvPr id="21" name="图片占位符 20">
            <a:extLst>
              <a:ext uri="{FF2B5EF4-FFF2-40B4-BE49-F238E27FC236}">
                <a16:creationId xmlns:a16="http://schemas.microsoft.com/office/drawing/2014/main" id="{BACD0FC3-2B2F-4041-8C35-A25B45046E86}"/>
              </a:ext>
            </a:extLst>
          </p:cNvPr>
          <p:cNvPicPr preferRelativeResize="0">
            <a:picLocks noGrp="1"/>
          </p:cNvPicPr>
          <p:nvPr>
            <p:ph type="pic" sz="quarter" idx="10"/>
          </p:nvPr>
        </p:nvPicPr>
        <p:blipFill>
          <a:blip r:embed="rId3"/>
          <a:srcRect/>
          <a:stretch/>
        </p:blipFill>
        <p:spPr>
          <a:xfrm>
            <a:off x="12796970" y="8985866"/>
            <a:ext cx="18259159" cy="12045642"/>
          </a:xfrm>
        </p:spPr>
      </p:pic>
      <p:sp>
        <p:nvSpPr>
          <p:cNvPr id="27" name="矩形 26">
            <a:extLst>
              <a:ext uri="{FF2B5EF4-FFF2-40B4-BE49-F238E27FC236}">
                <a16:creationId xmlns:a16="http://schemas.microsoft.com/office/drawing/2014/main" id="{2E30B7AA-C671-4324-A9EB-0D74784DDE80}"/>
              </a:ext>
            </a:extLst>
          </p:cNvPr>
          <p:cNvSpPr/>
          <p:nvPr/>
        </p:nvSpPr>
        <p:spPr>
          <a:xfrm>
            <a:off x="34447364" y="22879842"/>
            <a:ext cx="6394513" cy="523220"/>
          </a:xfrm>
          <a:prstGeom prst="rect">
            <a:avLst/>
          </a:prstGeom>
        </p:spPr>
        <p:txBody>
          <a:bodyPr wrap="square">
            <a:spAutoFit/>
          </a:bodyPr>
          <a:lstStyle/>
          <a:p>
            <a:pPr>
              <a:spcAft>
                <a:spcPts val="2600"/>
              </a:spcAft>
            </a:pPr>
            <a:r>
              <a:rPr lang="en-US" altLang="zh-CN" sz="2800" dirty="0">
                <a:latin typeface="Verdana Regular" charset="0"/>
              </a:rPr>
              <a:t>Haolin Liu CS Senior</a:t>
            </a:r>
          </a:p>
        </p:txBody>
      </p:sp>
      <p:sp>
        <p:nvSpPr>
          <p:cNvPr id="28" name="矩形 27">
            <a:extLst>
              <a:ext uri="{FF2B5EF4-FFF2-40B4-BE49-F238E27FC236}">
                <a16:creationId xmlns:a16="http://schemas.microsoft.com/office/drawing/2014/main" id="{EF931219-32B4-40C0-BDEA-CA63F5994835}"/>
              </a:ext>
            </a:extLst>
          </p:cNvPr>
          <p:cNvSpPr/>
          <p:nvPr/>
        </p:nvSpPr>
        <p:spPr>
          <a:xfrm>
            <a:off x="34447364" y="23341508"/>
            <a:ext cx="4676280" cy="523220"/>
          </a:xfrm>
          <a:prstGeom prst="rect">
            <a:avLst/>
          </a:prstGeom>
        </p:spPr>
        <p:txBody>
          <a:bodyPr wrap="none">
            <a:spAutoFit/>
          </a:bodyPr>
          <a:lstStyle/>
          <a:p>
            <a:pPr>
              <a:spcAft>
                <a:spcPts val="2600"/>
              </a:spcAft>
            </a:pPr>
            <a:r>
              <a:rPr lang="en-US" altLang="zh-CN" sz="2800" dirty="0">
                <a:latin typeface="Verdana Regular" charset="0"/>
              </a:rPr>
              <a:t>liuhaol@oregonstate.edu</a:t>
            </a:r>
          </a:p>
        </p:txBody>
      </p:sp>
      <p:sp>
        <p:nvSpPr>
          <p:cNvPr id="36" name="Text Placeholder 16">
            <a:extLst>
              <a:ext uri="{FF2B5EF4-FFF2-40B4-BE49-F238E27FC236}">
                <a16:creationId xmlns:a16="http://schemas.microsoft.com/office/drawing/2014/main" id="{7792F96A-517D-484F-8305-C426F76692A0}"/>
              </a:ext>
            </a:extLst>
          </p:cNvPr>
          <p:cNvSpPr txBox="1">
            <a:spLocks/>
          </p:cNvSpPr>
          <p:nvPr/>
        </p:nvSpPr>
        <p:spPr>
          <a:xfrm>
            <a:off x="1732516" y="4173638"/>
            <a:ext cx="8158690" cy="1329595"/>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altLang="zh-CN" dirty="0">
                <a:solidFill>
                  <a:srgbClr val="FFFFFF"/>
                </a:solidFill>
                <a:latin typeface="Verdana Regular" charset="0"/>
              </a:rPr>
              <a:t>What happens when you call 911?</a:t>
            </a:r>
            <a:endParaRPr lang="en-US" dirty="0">
              <a:solidFill>
                <a:srgbClr val="FFFFFF"/>
              </a:solidFill>
              <a:latin typeface="Verdana Regular" charset="0"/>
            </a:endParaRPr>
          </a:p>
        </p:txBody>
      </p:sp>
      <p:graphicFrame>
        <p:nvGraphicFramePr>
          <p:cNvPr id="38" name="Content Placeholder 5">
            <a:extLst>
              <a:ext uri="{FF2B5EF4-FFF2-40B4-BE49-F238E27FC236}">
                <a16:creationId xmlns:a16="http://schemas.microsoft.com/office/drawing/2014/main" id="{242FF4CE-00CA-476D-97EB-478E93B95CBB}"/>
              </a:ext>
            </a:extLst>
          </p:cNvPr>
          <p:cNvGraphicFramePr>
            <a:graphicFrameLocks/>
          </p:cNvGraphicFramePr>
          <p:nvPr>
            <p:extLst>
              <p:ext uri="{D42A27DB-BD31-4B8C-83A1-F6EECF244321}">
                <p14:modId xmlns:p14="http://schemas.microsoft.com/office/powerpoint/2010/main" val="3258807928"/>
              </p:ext>
            </p:extLst>
          </p:nvPr>
        </p:nvGraphicFramePr>
        <p:xfrm>
          <a:off x="1397368" y="6174428"/>
          <a:ext cx="9032345" cy="3541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9" name="Text Placeholder 16">
            <a:extLst>
              <a:ext uri="{FF2B5EF4-FFF2-40B4-BE49-F238E27FC236}">
                <a16:creationId xmlns:a16="http://schemas.microsoft.com/office/drawing/2014/main" id="{D321C5C6-2EA9-45D9-9DD9-A395C31F9394}"/>
              </a:ext>
            </a:extLst>
          </p:cNvPr>
          <p:cNvSpPr txBox="1">
            <a:spLocks/>
          </p:cNvSpPr>
          <p:nvPr/>
        </p:nvSpPr>
        <p:spPr>
          <a:xfrm>
            <a:off x="1732516" y="18125806"/>
            <a:ext cx="815869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altLang="zh-CN" dirty="0">
                <a:solidFill>
                  <a:srgbClr val="FFFFFF"/>
                </a:solidFill>
                <a:latin typeface="Verdana Regular" charset="0"/>
              </a:rPr>
              <a:t>Three Features</a:t>
            </a:r>
            <a:endParaRPr lang="en-US" dirty="0">
              <a:solidFill>
                <a:srgbClr val="FFFFFF"/>
              </a:solidFill>
              <a:latin typeface="Verdana Regular" charset="0"/>
            </a:endParaRPr>
          </a:p>
        </p:txBody>
      </p:sp>
      <p:sp>
        <p:nvSpPr>
          <p:cNvPr id="40" name="Text Placeholder 18">
            <a:extLst>
              <a:ext uri="{FF2B5EF4-FFF2-40B4-BE49-F238E27FC236}">
                <a16:creationId xmlns:a16="http://schemas.microsoft.com/office/drawing/2014/main" id="{C971FF32-FDF6-473B-BD3B-A8790765E5BB}"/>
              </a:ext>
            </a:extLst>
          </p:cNvPr>
          <p:cNvSpPr txBox="1">
            <a:spLocks/>
          </p:cNvSpPr>
          <p:nvPr/>
        </p:nvSpPr>
        <p:spPr>
          <a:xfrm>
            <a:off x="1731537" y="19123904"/>
            <a:ext cx="8126412" cy="2709781"/>
          </a:xfrm>
          <a:prstGeom prst="rect">
            <a:avLst/>
          </a:prstGeom>
        </p:spPr>
        <p:txBody>
          <a:bodyPr wrap="square" lIns="0" tIns="0" rIns="0" bIns="0">
            <a:spAutoFit/>
          </a:bodyPr>
          <a:lstStyle>
            <a:lvl1pPr marL="457200" marR="0" indent="-457200" algn="l" defTabSz="4389120" rtl="0" eaLnBrk="1" fontAlgn="auto" latinLnBrk="0" hangingPunct="1">
              <a:lnSpc>
                <a:spcPts val="3360"/>
              </a:lnSpc>
              <a:spcBef>
                <a:spcPts val="0"/>
              </a:spcBef>
              <a:spcAft>
                <a:spcPts val="800"/>
              </a:spcAft>
              <a:buClrTx/>
              <a:buSzTx/>
              <a:buFont typeface="Arial" charset="0"/>
              <a:buChar char="•"/>
              <a:tabLst/>
              <a:defRPr lang="en-US" sz="2800" kern="1200" baseline="0" smtClean="0">
                <a:solidFill>
                  <a:schemeClr val="tx1"/>
                </a:solidFill>
                <a:effectLst/>
                <a:latin typeface="KievitPro-Regular" charset="0"/>
                <a:ea typeface="+mn-ea"/>
                <a:cs typeface="+mn-cs"/>
              </a:defRPr>
            </a:lvl1pPr>
            <a:lvl2pPr marL="2194560" indent="0" algn="l" defTabSz="4389120" rtl="0" eaLnBrk="1" latinLnBrk="0" hangingPunct="1">
              <a:lnSpc>
                <a:spcPct val="90000"/>
              </a:lnSpc>
              <a:spcBef>
                <a:spcPts val="2400"/>
              </a:spcBef>
              <a:buFontTx/>
              <a:buNone/>
              <a:defRPr sz="2800" kern="1200">
                <a:solidFill>
                  <a:schemeClr val="tx1"/>
                </a:solidFill>
                <a:latin typeface="+mn-lt"/>
                <a:ea typeface="+mn-ea"/>
                <a:cs typeface="+mn-cs"/>
              </a:defRPr>
            </a:lvl2pPr>
            <a:lvl3pPr marL="4389120" indent="0" algn="l" defTabSz="4389120" rtl="0" eaLnBrk="1" latinLnBrk="0" hangingPunct="1">
              <a:lnSpc>
                <a:spcPct val="90000"/>
              </a:lnSpc>
              <a:spcBef>
                <a:spcPts val="2400"/>
              </a:spcBef>
              <a:buFontTx/>
              <a:buNone/>
              <a:defRPr sz="9600" kern="1200">
                <a:solidFill>
                  <a:schemeClr val="tx1"/>
                </a:solidFill>
                <a:latin typeface="+mn-lt"/>
                <a:ea typeface="+mn-ea"/>
                <a:cs typeface="+mn-cs"/>
              </a:defRPr>
            </a:lvl3pPr>
            <a:lvl4pPr marL="658368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4pPr>
            <a:lvl5pPr marL="8778240" indent="0" algn="l" defTabSz="4389120" rtl="0" eaLnBrk="1" latinLnBrk="0" hangingPunct="1">
              <a:lnSpc>
                <a:spcPct val="90000"/>
              </a:lnSpc>
              <a:spcBef>
                <a:spcPts val="2400"/>
              </a:spcBef>
              <a:buFontTx/>
              <a:buNone/>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a:spcAft>
                <a:spcPts val="2600"/>
              </a:spcAft>
            </a:pPr>
            <a:r>
              <a:rPr lang="en-US" dirty="0">
                <a:solidFill>
                  <a:schemeClr val="bg1"/>
                </a:solidFill>
                <a:latin typeface="Verdana" charset="0"/>
                <a:ea typeface="Verdana" charset="0"/>
                <a:cs typeface="Verdana" charset="0"/>
              </a:rPr>
              <a:t>Date</a:t>
            </a:r>
          </a:p>
          <a:p>
            <a:pPr>
              <a:spcAft>
                <a:spcPts val="2600"/>
              </a:spcAft>
            </a:pPr>
            <a:r>
              <a:rPr lang="en-US" altLang="zh-CN" dirty="0">
                <a:solidFill>
                  <a:schemeClr val="bg1"/>
                </a:solidFill>
                <a:latin typeface="Verdana" charset="0"/>
                <a:ea typeface="Verdana" charset="0"/>
                <a:cs typeface="Verdana" charset="0"/>
              </a:rPr>
              <a:t>Address</a:t>
            </a:r>
          </a:p>
          <a:p>
            <a:pPr>
              <a:spcAft>
                <a:spcPts val="2600"/>
              </a:spcAft>
            </a:pPr>
            <a:r>
              <a:rPr lang="en-US" altLang="zh-CN" dirty="0">
                <a:solidFill>
                  <a:schemeClr val="bg1"/>
                </a:solidFill>
                <a:latin typeface="Verdana" charset="0"/>
                <a:ea typeface="Verdana" charset="0"/>
                <a:cs typeface="Verdana" charset="0"/>
              </a:rPr>
              <a:t>Nature code</a:t>
            </a:r>
          </a:p>
          <a:p>
            <a:pPr marL="0" indent="0">
              <a:spcAft>
                <a:spcPts val="2600"/>
              </a:spcAft>
              <a:buNone/>
            </a:pPr>
            <a:endParaRPr lang="en-US" dirty="0">
              <a:solidFill>
                <a:schemeClr val="bg1"/>
              </a:solidFill>
              <a:latin typeface="Verdana" charset="0"/>
              <a:ea typeface="Verdana" charset="0"/>
              <a:cs typeface="Verdana" charset="0"/>
            </a:endParaRPr>
          </a:p>
        </p:txBody>
      </p:sp>
      <p:sp>
        <p:nvSpPr>
          <p:cNvPr id="42" name="Text Placeholder 16">
            <a:extLst>
              <a:ext uri="{FF2B5EF4-FFF2-40B4-BE49-F238E27FC236}">
                <a16:creationId xmlns:a16="http://schemas.microsoft.com/office/drawing/2014/main" id="{730018BF-1DAF-4000-80A5-71D9A65E4FAE}"/>
              </a:ext>
            </a:extLst>
          </p:cNvPr>
          <p:cNvSpPr txBox="1">
            <a:spLocks/>
          </p:cNvSpPr>
          <p:nvPr/>
        </p:nvSpPr>
        <p:spPr>
          <a:xfrm>
            <a:off x="1732516" y="10848284"/>
            <a:ext cx="8158690" cy="677108"/>
          </a:xfrm>
          <a:prstGeom prst="rect">
            <a:avLst/>
          </a:prstGeom>
        </p:spPr>
        <p:txBody>
          <a:bodyPr wrap="square" lIns="0" tIns="0" rIns="0" bIns="0">
            <a:spAutoFit/>
          </a:bodyPr>
          <a:lstStyle>
            <a:lvl1pPr marL="0" indent="0" algn="l" defTabSz="4389120" rtl="0" eaLnBrk="1" latinLnBrk="0" hangingPunct="1">
              <a:lnSpc>
                <a:spcPct val="90000"/>
              </a:lnSpc>
              <a:spcBef>
                <a:spcPts val="4800"/>
              </a:spcBef>
              <a:buFontTx/>
              <a:buNone/>
              <a:defRPr sz="4800" kern="1200" cap="all" baseline="0">
                <a:solidFill>
                  <a:schemeClr val="tx1"/>
                </a:solidFill>
                <a:latin typeface="KievitPro-Medium" charset="0"/>
                <a:ea typeface="+mn-ea"/>
                <a:cs typeface="+mn-cs"/>
              </a:defRPr>
            </a:lvl1pPr>
            <a:lvl2pPr marL="219456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2pPr>
            <a:lvl3pPr marL="438912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3pPr>
            <a:lvl4pPr marL="658368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4pPr>
            <a:lvl5pPr marL="8778240" indent="0" algn="l" defTabSz="4389120" rtl="0" eaLnBrk="1" latinLnBrk="0" hangingPunct="1">
              <a:lnSpc>
                <a:spcPct val="90000"/>
              </a:lnSpc>
              <a:spcBef>
                <a:spcPts val="2400"/>
              </a:spcBef>
              <a:buFontTx/>
              <a:buNone/>
              <a:defRPr sz="4800" kern="1200" cap="all" baseline="0">
                <a:solidFill>
                  <a:schemeClr val="tx1"/>
                </a:solidFill>
                <a:latin typeface="KievitPro-Medium" charset="0"/>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r>
              <a:rPr lang="en-US" altLang="zh-CN" dirty="0">
                <a:solidFill>
                  <a:srgbClr val="FFFFFF"/>
                </a:solidFill>
                <a:latin typeface="Verdana Regular" charset="0"/>
              </a:rPr>
              <a:t>Call and Response</a:t>
            </a:r>
            <a:endParaRPr lang="en-US" dirty="0">
              <a:solidFill>
                <a:srgbClr val="FFFFFF"/>
              </a:solidFill>
              <a:latin typeface="Verdana Regular" charset="0"/>
            </a:endParaRPr>
          </a:p>
        </p:txBody>
      </p:sp>
      <p:graphicFrame>
        <p:nvGraphicFramePr>
          <p:cNvPr id="44" name="Table 7">
            <a:extLst>
              <a:ext uri="{FF2B5EF4-FFF2-40B4-BE49-F238E27FC236}">
                <a16:creationId xmlns:a16="http://schemas.microsoft.com/office/drawing/2014/main" id="{7425D5E6-3AAB-436E-8FAD-372482C96963}"/>
              </a:ext>
            </a:extLst>
          </p:cNvPr>
          <p:cNvGraphicFramePr>
            <a:graphicFrameLocks/>
          </p:cNvGraphicFramePr>
          <p:nvPr>
            <p:extLst>
              <p:ext uri="{D42A27DB-BD31-4B8C-83A1-F6EECF244321}">
                <p14:modId xmlns:p14="http://schemas.microsoft.com/office/powerpoint/2010/main" val="2772023255"/>
              </p:ext>
            </p:extLst>
          </p:nvPr>
        </p:nvGraphicFramePr>
        <p:xfrm>
          <a:off x="936009" y="12082466"/>
          <a:ext cx="9848534" cy="1012190"/>
        </p:xfrm>
        <a:graphic>
          <a:graphicData uri="http://schemas.openxmlformats.org/drawingml/2006/table">
            <a:tbl>
              <a:tblPr firstRow="1">
                <a:tableStyleId>{21E4AEA4-8DFA-4A89-87EB-49C32662AFE0}</a:tableStyleId>
              </a:tblPr>
              <a:tblGrid>
                <a:gridCol w="2150091">
                  <a:extLst>
                    <a:ext uri="{9D8B030D-6E8A-4147-A177-3AD203B41FA5}">
                      <a16:colId xmlns:a16="http://schemas.microsoft.com/office/drawing/2014/main" val="1936601912"/>
                    </a:ext>
                  </a:extLst>
                </a:gridCol>
                <a:gridCol w="1524000">
                  <a:extLst>
                    <a:ext uri="{9D8B030D-6E8A-4147-A177-3AD203B41FA5}">
                      <a16:colId xmlns:a16="http://schemas.microsoft.com/office/drawing/2014/main" val="3070715193"/>
                    </a:ext>
                  </a:extLst>
                </a:gridCol>
                <a:gridCol w="4394752">
                  <a:extLst>
                    <a:ext uri="{9D8B030D-6E8A-4147-A177-3AD203B41FA5}">
                      <a16:colId xmlns:a16="http://schemas.microsoft.com/office/drawing/2014/main" val="316491599"/>
                    </a:ext>
                  </a:extLst>
                </a:gridCol>
                <a:gridCol w="1779691">
                  <a:extLst>
                    <a:ext uri="{9D8B030D-6E8A-4147-A177-3AD203B41FA5}">
                      <a16:colId xmlns:a16="http://schemas.microsoft.com/office/drawing/2014/main" val="2930573205"/>
                    </a:ext>
                  </a:extLst>
                </a:gridCol>
              </a:tblGrid>
              <a:tr h="0">
                <a:tc>
                  <a:txBody>
                    <a:bodyPr/>
                    <a:lstStyle/>
                    <a:p>
                      <a:pPr algn="ctr"/>
                      <a:r>
                        <a:rPr lang="en-US" sz="2000" dirty="0">
                          <a:latin typeface="Verdana" panose="020B0604030504040204" pitchFamily="34" charset="0"/>
                          <a:ea typeface="Verdana" panose="020B0604030504040204" pitchFamily="34" charset="0"/>
                        </a:rPr>
                        <a:t>DATE</a:t>
                      </a:r>
                    </a:p>
                  </a:txBody>
                  <a:tcPr/>
                </a:tc>
                <a:tc>
                  <a:txBody>
                    <a:bodyPr/>
                    <a:lstStyle/>
                    <a:p>
                      <a:pPr algn="ctr"/>
                      <a:r>
                        <a:rPr lang="en-US" sz="2000" dirty="0">
                          <a:latin typeface="Verdana" panose="020B0604030504040204" pitchFamily="34" charset="0"/>
                          <a:ea typeface="Verdana" panose="020B0604030504040204" pitchFamily="34" charset="0"/>
                        </a:rPr>
                        <a:t>NATURE CODE</a:t>
                      </a:r>
                    </a:p>
                  </a:txBody>
                  <a:tcPr/>
                </a:tc>
                <a:tc>
                  <a:txBody>
                    <a:bodyPr/>
                    <a:lstStyle/>
                    <a:p>
                      <a:pPr algn="ctr"/>
                      <a:r>
                        <a:rPr lang="en-US" sz="2000" dirty="0">
                          <a:latin typeface="Verdana" panose="020B0604030504040204" pitchFamily="34" charset="0"/>
                          <a:ea typeface="Verdana" panose="020B0604030504040204" pitchFamily="34" charset="0"/>
                        </a:rPr>
                        <a:t>ADDRESS</a:t>
                      </a:r>
                    </a:p>
                  </a:txBody>
                  <a:tcPr/>
                </a:tc>
                <a:tc>
                  <a:txBody>
                    <a:bodyPr/>
                    <a:lstStyle/>
                    <a:p>
                      <a:pPr algn="ctr"/>
                      <a:r>
                        <a:rPr lang="en-US" sz="2000" dirty="0">
                          <a:latin typeface="Verdana" panose="020B0604030504040204" pitchFamily="34" charset="0"/>
                          <a:ea typeface="Verdana" panose="020B0604030504040204" pitchFamily="34" charset="0"/>
                        </a:rPr>
                        <a:t>CALL ID</a:t>
                      </a:r>
                    </a:p>
                  </a:txBody>
                  <a:tcPr/>
                </a:tc>
                <a:extLst>
                  <a:ext uri="{0D108BD9-81ED-4DB2-BD59-A6C34878D82A}">
                    <a16:rowId xmlns:a16="http://schemas.microsoft.com/office/drawing/2014/main" val="2520656001"/>
                  </a:ext>
                </a:extLst>
              </a:tr>
              <a:tr h="0">
                <a:tc>
                  <a:txBody>
                    <a:bodyPr/>
                    <a:lstStyle/>
                    <a:p>
                      <a:pPr algn="ctr" fontAlgn="b"/>
                      <a:r>
                        <a:rPr lang="en-US" sz="2000" u="none" strike="noStrike" dirty="0">
                          <a:effectLst/>
                          <a:latin typeface="Verdana" panose="020B0604030504040204" pitchFamily="34" charset="0"/>
                          <a:ea typeface="Verdana" panose="020B0604030504040204" pitchFamily="34" charset="0"/>
                        </a:rPr>
                        <a:t>1/1/2017 13:04</a:t>
                      </a:r>
                      <a:endParaRPr lang="en-US" sz="2000" b="0" i="0" u="none" strike="noStrike" dirty="0">
                        <a:solidFill>
                          <a:srgbClr val="000000"/>
                        </a:solidFill>
                        <a:effectLst/>
                        <a:latin typeface="Verdana" panose="020B0604030504040204" pitchFamily="34" charset="0"/>
                        <a:ea typeface="Verdana" panose="020B0604030504040204" pitchFamily="34" charset="0"/>
                      </a:endParaRP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111</a:t>
                      </a:r>
                      <a:endParaRPr lang="en-US" sz="2000" b="0" i="0" u="none" strike="noStrike" dirty="0">
                        <a:solidFill>
                          <a:srgbClr val="000000"/>
                        </a:solidFill>
                        <a:effectLst/>
                        <a:latin typeface="Verdana" panose="020B0604030504040204" pitchFamily="34" charset="0"/>
                        <a:ea typeface="Verdana" panose="020B0604030504040204" pitchFamily="34" charset="0"/>
                      </a:endParaRP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6801 SOUTHEAST REEDWAY ST</a:t>
                      </a:r>
                      <a:endParaRPr lang="en-US" sz="2000" b="0" i="0" u="none" strike="noStrike" dirty="0">
                        <a:solidFill>
                          <a:srgbClr val="000000"/>
                        </a:solidFill>
                        <a:effectLst/>
                        <a:latin typeface="Verdana" panose="020B0604030504040204" pitchFamily="34" charset="0"/>
                        <a:ea typeface="Verdana" panose="020B0604030504040204" pitchFamily="34" charset="0"/>
                      </a:endParaRP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2017-000148</a:t>
                      </a:r>
                      <a:endParaRPr lang="en-US" sz="2000" b="0" i="0" u="none" strike="noStrike" dirty="0">
                        <a:solidFill>
                          <a:srgbClr val="000000"/>
                        </a:solidFill>
                        <a:effectLst/>
                        <a:latin typeface="Verdana" panose="020B0604030504040204" pitchFamily="34" charset="0"/>
                        <a:ea typeface="Verdana" panose="020B0604030504040204" pitchFamily="34" charset="0"/>
                      </a:endParaRPr>
                    </a:p>
                  </a:txBody>
                  <a:tcPr marL="6350" marR="6350" marT="6350" marB="0" anchor="b"/>
                </a:tc>
                <a:extLst>
                  <a:ext uri="{0D108BD9-81ED-4DB2-BD59-A6C34878D82A}">
                    <a16:rowId xmlns:a16="http://schemas.microsoft.com/office/drawing/2014/main" val="741968424"/>
                  </a:ext>
                </a:extLst>
              </a:tr>
            </a:tbl>
          </a:graphicData>
        </a:graphic>
      </p:graphicFrame>
      <p:graphicFrame>
        <p:nvGraphicFramePr>
          <p:cNvPr id="45" name="Content Placeholder 3">
            <a:extLst>
              <a:ext uri="{FF2B5EF4-FFF2-40B4-BE49-F238E27FC236}">
                <a16:creationId xmlns:a16="http://schemas.microsoft.com/office/drawing/2014/main" id="{194AA62D-1587-4711-B937-23DEE0BD0C43}"/>
              </a:ext>
            </a:extLst>
          </p:cNvPr>
          <p:cNvGraphicFramePr>
            <a:graphicFrameLocks/>
          </p:cNvGraphicFramePr>
          <p:nvPr>
            <p:extLst>
              <p:ext uri="{D42A27DB-BD31-4B8C-83A1-F6EECF244321}">
                <p14:modId xmlns:p14="http://schemas.microsoft.com/office/powerpoint/2010/main" val="1646239284"/>
              </p:ext>
            </p:extLst>
          </p:nvPr>
        </p:nvGraphicFramePr>
        <p:xfrm>
          <a:off x="936010" y="13455883"/>
          <a:ext cx="9848533" cy="3596348"/>
        </p:xfrm>
        <a:graphic>
          <a:graphicData uri="http://schemas.openxmlformats.org/drawingml/2006/table">
            <a:tbl>
              <a:tblPr firstRow="1">
                <a:tableStyleId>{21E4AEA4-8DFA-4A89-87EB-49C32662AFE0}</a:tableStyleId>
              </a:tblPr>
              <a:tblGrid>
                <a:gridCol w="1836556">
                  <a:extLst>
                    <a:ext uri="{9D8B030D-6E8A-4147-A177-3AD203B41FA5}">
                      <a16:colId xmlns:a16="http://schemas.microsoft.com/office/drawing/2014/main" val="499049983"/>
                    </a:ext>
                  </a:extLst>
                </a:gridCol>
                <a:gridCol w="1390650">
                  <a:extLst>
                    <a:ext uri="{9D8B030D-6E8A-4147-A177-3AD203B41FA5}">
                      <a16:colId xmlns:a16="http://schemas.microsoft.com/office/drawing/2014/main" val="185881646"/>
                    </a:ext>
                  </a:extLst>
                </a:gridCol>
                <a:gridCol w="4114800">
                  <a:extLst>
                    <a:ext uri="{9D8B030D-6E8A-4147-A177-3AD203B41FA5}">
                      <a16:colId xmlns:a16="http://schemas.microsoft.com/office/drawing/2014/main" val="214782283"/>
                    </a:ext>
                  </a:extLst>
                </a:gridCol>
                <a:gridCol w="2506527">
                  <a:extLst>
                    <a:ext uri="{9D8B030D-6E8A-4147-A177-3AD203B41FA5}">
                      <a16:colId xmlns:a16="http://schemas.microsoft.com/office/drawing/2014/main" val="3866328788"/>
                    </a:ext>
                  </a:extLst>
                </a:gridCol>
              </a:tblGrid>
              <a:tr h="496733">
                <a:tc>
                  <a:txBody>
                    <a:bodyPr/>
                    <a:lstStyle/>
                    <a:p>
                      <a:pPr algn="ctr" fontAlgn="b"/>
                      <a:r>
                        <a:rPr lang="en-US" sz="2000" u="none" strike="noStrike" dirty="0">
                          <a:effectLst/>
                          <a:latin typeface="Verdana" panose="020B0604030504040204" pitchFamily="34" charset="0"/>
                          <a:ea typeface="Verdana" panose="020B0604030504040204" pitchFamily="34" charset="0"/>
                        </a:rPr>
                        <a:t>CALL ID</a:t>
                      </a:r>
                      <a:endParaRPr lang="en-US" sz="2000" b="0" i="0" u="none" strike="noStrike" dirty="0">
                        <a:solidFill>
                          <a:schemeClr val="tx1"/>
                        </a:solidFill>
                        <a:effectLst/>
                        <a:latin typeface="Verdana" panose="020B0604030504040204" pitchFamily="34" charset="0"/>
                        <a:ea typeface="Verdana" panose="020B0604030504040204" pitchFamily="34" charset="0"/>
                      </a:endParaRP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NATURE CODE</a:t>
                      </a: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ADDRESS</a:t>
                      </a:r>
                      <a:endParaRPr lang="en-US" sz="2000" b="0" i="0" u="none" strike="noStrike" dirty="0">
                        <a:solidFill>
                          <a:schemeClr val="tx1"/>
                        </a:solidFill>
                        <a:effectLst/>
                        <a:latin typeface="Verdana" panose="020B0604030504040204" pitchFamily="34" charset="0"/>
                        <a:ea typeface="Verdana" panose="020B0604030504040204" pitchFamily="34" charset="0"/>
                      </a:endParaRPr>
                    </a:p>
                  </a:txBody>
                  <a:tcPr marL="6350" marR="6350" marT="6350" marB="0" anchor="b"/>
                </a:tc>
                <a:tc>
                  <a:txBody>
                    <a:bodyPr/>
                    <a:lstStyle/>
                    <a:p>
                      <a:pPr algn="ctr" fontAlgn="b"/>
                      <a:r>
                        <a:rPr lang="en-US" sz="2000" u="none" strike="noStrike" dirty="0">
                          <a:effectLst/>
                          <a:latin typeface="Verdana" panose="020B0604030504040204" pitchFamily="34" charset="0"/>
                          <a:ea typeface="Verdana" panose="020B0604030504040204" pitchFamily="34" charset="0"/>
                        </a:rPr>
                        <a:t>UNIT</a:t>
                      </a:r>
                      <a:endParaRPr lang="en-US" sz="2000" b="0" i="0" u="none" strike="noStrike" dirty="0">
                        <a:solidFill>
                          <a:schemeClr val="tx1"/>
                        </a:solidFill>
                        <a:effectLst/>
                        <a:latin typeface="Verdana" panose="020B0604030504040204" pitchFamily="34" charset="0"/>
                        <a:ea typeface="Verdana" panose="020B0604030504040204" pitchFamily="34" charset="0"/>
                      </a:endParaRPr>
                    </a:p>
                  </a:txBody>
                  <a:tcPr marL="6350" marR="6350" marT="6350" marB="0" anchor="b"/>
                </a:tc>
                <a:extLst>
                  <a:ext uri="{0D108BD9-81ED-4DB2-BD59-A6C34878D82A}">
                    <a16:rowId xmlns:a16="http://schemas.microsoft.com/office/drawing/2014/main" val="2637299813"/>
                  </a:ext>
                </a:extLst>
              </a:tr>
              <a:tr h="496733">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2017-000148</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111</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BATTILION CHIEF</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1921107114"/>
                  </a:ext>
                </a:extLst>
              </a:tr>
              <a:tr h="496733">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2017-000148</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111</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ENGINE</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1812020465"/>
                  </a:ext>
                </a:extLst>
              </a:tr>
              <a:tr h="496733">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2017-000148</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111</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ENGINE</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1917661645"/>
                  </a:ext>
                </a:extLst>
              </a:tr>
              <a:tr h="496733">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2017-000148</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111</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ENGINE</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1416176095"/>
                  </a:ext>
                </a:extLst>
              </a:tr>
              <a:tr h="496733">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2017-000148</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111</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LADDER</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836640854"/>
                  </a:ext>
                </a:extLst>
              </a:tr>
              <a:tr h="496733">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2017-000148</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a:effectLst/>
                          <a:latin typeface="Verdana" panose="020B0604030504040204" pitchFamily="34" charset="0"/>
                          <a:ea typeface="Verdana" panose="020B0604030504040204" pitchFamily="34" charset="0"/>
                        </a:rPr>
                        <a:t>111</a:t>
                      </a:r>
                      <a:endParaRPr lang="en-US" sz="3600" b="0" i="0" u="none" strike="noStrike">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6801 SOUTHEAST REEDWAY ST</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tc>
                  <a:txBody>
                    <a:bodyPr/>
                    <a:lstStyle/>
                    <a:p>
                      <a:pPr algn="ctr" fontAlgn="b">
                        <a:spcBef>
                          <a:spcPts val="0"/>
                        </a:spcBef>
                        <a:spcAft>
                          <a:spcPts val="0"/>
                        </a:spcAft>
                      </a:pPr>
                      <a:r>
                        <a:rPr lang="en-US" sz="2000" u="none" strike="noStrike" dirty="0">
                          <a:effectLst/>
                          <a:latin typeface="Verdana" panose="020B0604030504040204" pitchFamily="34" charset="0"/>
                          <a:ea typeface="Verdana" panose="020B0604030504040204" pitchFamily="34" charset="0"/>
                        </a:rPr>
                        <a:t>RESCUE</a:t>
                      </a:r>
                      <a:endParaRPr lang="en-US" sz="3600" b="0" i="0" u="none" strike="noStrike" dirty="0">
                        <a:effectLst/>
                        <a:latin typeface="Verdana" panose="020B0604030504040204" pitchFamily="34" charset="0"/>
                        <a:ea typeface="Verdana" panose="020B0604030504040204" pitchFamily="34" charset="0"/>
                      </a:endParaRPr>
                    </a:p>
                  </a:txBody>
                  <a:tcPr marL="14980" marR="14980" marT="14980" marB="0" anchor="b"/>
                </a:tc>
                <a:extLst>
                  <a:ext uri="{0D108BD9-81ED-4DB2-BD59-A6C34878D82A}">
                    <a16:rowId xmlns:a16="http://schemas.microsoft.com/office/drawing/2014/main" val="1048388839"/>
                  </a:ext>
                </a:extLst>
              </a:tr>
            </a:tbl>
          </a:graphicData>
        </a:graphic>
      </p:graphicFrame>
    </p:spTree>
    <p:extLst>
      <p:ext uri="{BB962C8B-B14F-4D97-AF65-F5344CB8AC3E}">
        <p14:creationId xmlns:p14="http://schemas.microsoft.com/office/powerpoint/2010/main" val="2732054176"/>
      </p:ext>
    </p:extLst>
  </p:cSld>
  <p:clrMapOvr>
    <a:masterClrMapping/>
  </p:clrMapOvr>
</p:sld>
</file>

<file path=ppt/theme/theme1.xml><?xml version="1.0" encoding="utf-8"?>
<a:theme xmlns:a="http://schemas.openxmlformats.org/drawingml/2006/main" name="research_poster_template-48x36">
  <a:themeElements>
    <a:clrScheme name="OSU COE">
      <a:dk1>
        <a:sysClr val="windowText" lastClr="000000"/>
      </a:dk1>
      <a:lt1>
        <a:sysClr val="window" lastClr="FFFFFF"/>
      </a:lt1>
      <a:dk2>
        <a:srgbClr val="D63F20"/>
      </a:dk2>
      <a:lt2>
        <a:srgbClr val="B1B2B1"/>
      </a:lt2>
      <a:accent1>
        <a:srgbClr val="7D7819"/>
      </a:accent1>
      <a:accent2>
        <a:srgbClr val="004760"/>
      </a:accent2>
      <a:accent3>
        <a:srgbClr val="EFB31D"/>
      </a:accent3>
      <a:accent4>
        <a:srgbClr val="002F32"/>
      </a:accent4>
      <a:accent5>
        <a:srgbClr val="00747E"/>
      </a:accent5>
      <a:accent6>
        <a:srgbClr val="777877"/>
      </a:accent6>
      <a:hlink>
        <a:srgbClr val="0000FF"/>
      </a:hlink>
      <a:folHlink>
        <a:srgbClr val="800080"/>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search_poster_template-48x36" id="{0FFAA6C9-1816-164A-913C-442D436FEA80}" vid="{D21D638B-596F-CB49-840C-9C72AB38A7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5918</TotalTime>
  <Words>421</Words>
  <Application>Microsoft Office PowerPoint</Application>
  <PresentationFormat>自定义</PresentationFormat>
  <Paragraphs>72</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Verdana Regular</vt:lpstr>
      <vt:lpstr>Arial</vt:lpstr>
      <vt:lpstr>Calibri</vt:lpstr>
      <vt:lpstr>Georgia</vt:lpstr>
      <vt:lpstr>Impact</vt:lpstr>
      <vt:lpstr>Verdana</vt:lpstr>
      <vt:lpstr>research_poster_template-48x36</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Haolin Liu</cp:lastModifiedBy>
  <cp:revision>72</cp:revision>
  <dcterms:created xsi:type="dcterms:W3CDTF">2017-04-19T21:01:26Z</dcterms:created>
  <dcterms:modified xsi:type="dcterms:W3CDTF">2020-06-04T17:32:51Z</dcterms:modified>
</cp:coreProperties>
</file>