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7" r:id="rId8"/>
    <p:sldId id="261" r:id="rId9"/>
    <p:sldId id="268" r:id="rId10"/>
    <p:sldId id="262" r:id="rId11"/>
    <p:sldId id="263" r:id="rId12"/>
    <p:sldId id="264" r:id="rId13"/>
    <p:sldId id="269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402F5E-C408-4B61-AB75-51D6C2500971}" v="16" dt="2022-06-05T04:12:57.8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7" autoAdjust="0"/>
    <p:restoredTop sz="94670" autoAdjust="0"/>
  </p:normalViewPr>
  <p:slideViewPr>
    <p:cSldViewPr snapToGrid="0">
      <p:cViewPr varScale="1">
        <p:scale>
          <a:sx n="103" d="100"/>
          <a:sy n="103" d="100"/>
        </p:scale>
        <p:origin x="138" y="1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g, Kevin" userId="bb065443-870b-48b0-80ee-cc97f8a9c5a3" providerId="ADAL" clId="{F9402F5E-C408-4B61-AB75-51D6C2500971}"/>
    <pc:docChg chg="undo custSel addSld modSld sldOrd">
      <pc:chgData name="Berg, Kevin" userId="bb065443-870b-48b0-80ee-cc97f8a9c5a3" providerId="ADAL" clId="{F9402F5E-C408-4B61-AB75-51D6C2500971}" dt="2022-06-05T04:14:41.887" v="2051" actId="14100"/>
      <pc:docMkLst>
        <pc:docMk/>
      </pc:docMkLst>
      <pc:sldChg chg="modSp mod">
        <pc:chgData name="Berg, Kevin" userId="bb065443-870b-48b0-80ee-cc97f8a9c5a3" providerId="ADAL" clId="{F9402F5E-C408-4B61-AB75-51D6C2500971}" dt="2022-06-05T03:41:34.386" v="154" actId="20577"/>
        <pc:sldMkLst>
          <pc:docMk/>
          <pc:sldMk cId="475414358" sldId="257"/>
        </pc:sldMkLst>
        <pc:spChg chg="mod">
          <ac:chgData name="Berg, Kevin" userId="bb065443-870b-48b0-80ee-cc97f8a9c5a3" providerId="ADAL" clId="{F9402F5E-C408-4B61-AB75-51D6C2500971}" dt="2022-06-05T03:41:34.386" v="154" actId="20577"/>
          <ac:spMkLst>
            <pc:docMk/>
            <pc:sldMk cId="475414358" sldId="257"/>
            <ac:spMk id="3" creationId="{615C14B2-2FA9-2B23-C9F3-D7493D9C7037}"/>
          </ac:spMkLst>
        </pc:spChg>
      </pc:sldChg>
      <pc:sldChg chg="modSp mod">
        <pc:chgData name="Berg, Kevin" userId="bb065443-870b-48b0-80ee-cc97f8a9c5a3" providerId="ADAL" clId="{F9402F5E-C408-4B61-AB75-51D6C2500971}" dt="2022-06-05T03:44:34.256" v="291" actId="27636"/>
        <pc:sldMkLst>
          <pc:docMk/>
          <pc:sldMk cId="1044319635" sldId="259"/>
        </pc:sldMkLst>
        <pc:spChg chg="mod">
          <ac:chgData name="Berg, Kevin" userId="bb065443-870b-48b0-80ee-cc97f8a9c5a3" providerId="ADAL" clId="{F9402F5E-C408-4B61-AB75-51D6C2500971}" dt="2022-06-05T03:42:06.190" v="187" actId="20577"/>
          <ac:spMkLst>
            <pc:docMk/>
            <pc:sldMk cId="1044319635" sldId="259"/>
            <ac:spMk id="2" creationId="{82C00F06-2622-45E8-1819-3FAD2E77E07D}"/>
          </ac:spMkLst>
        </pc:spChg>
        <pc:spChg chg="mod">
          <ac:chgData name="Berg, Kevin" userId="bb065443-870b-48b0-80ee-cc97f8a9c5a3" providerId="ADAL" clId="{F9402F5E-C408-4B61-AB75-51D6C2500971}" dt="2022-06-05T03:44:34.256" v="291" actId="27636"/>
          <ac:spMkLst>
            <pc:docMk/>
            <pc:sldMk cId="1044319635" sldId="259"/>
            <ac:spMk id="3" creationId="{BEA80594-065F-DEF1-F7B4-CBDDB6A8513F}"/>
          </ac:spMkLst>
        </pc:spChg>
      </pc:sldChg>
      <pc:sldChg chg="addSp delSp modSp mod">
        <pc:chgData name="Berg, Kevin" userId="bb065443-870b-48b0-80ee-cc97f8a9c5a3" providerId="ADAL" clId="{F9402F5E-C408-4B61-AB75-51D6C2500971}" dt="2022-06-05T03:50:32.473" v="423" actId="20577"/>
        <pc:sldMkLst>
          <pc:docMk/>
          <pc:sldMk cId="1095403246" sldId="260"/>
        </pc:sldMkLst>
        <pc:spChg chg="mod">
          <ac:chgData name="Berg, Kevin" userId="bb065443-870b-48b0-80ee-cc97f8a9c5a3" providerId="ADAL" clId="{F9402F5E-C408-4B61-AB75-51D6C2500971}" dt="2022-06-05T03:47:28.801" v="348" actId="21"/>
          <ac:spMkLst>
            <pc:docMk/>
            <pc:sldMk cId="1095403246" sldId="260"/>
            <ac:spMk id="4" creationId="{88D70566-6B0F-F06B-AE76-EB5534A0FA7F}"/>
          </ac:spMkLst>
        </pc:spChg>
        <pc:spChg chg="mod">
          <ac:chgData name="Berg, Kevin" userId="bb065443-870b-48b0-80ee-cc97f8a9c5a3" providerId="ADAL" clId="{F9402F5E-C408-4B61-AB75-51D6C2500971}" dt="2022-06-05T03:44:55.774" v="292" actId="1076"/>
          <ac:spMkLst>
            <pc:docMk/>
            <pc:sldMk cId="1095403246" sldId="260"/>
            <ac:spMk id="6" creationId="{1626C9DF-4555-FCE0-834A-0FCA979C0C79}"/>
          </ac:spMkLst>
        </pc:spChg>
        <pc:spChg chg="mod">
          <ac:chgData name="Berg, Kevin" userId="bb065443-870b-48b0-80ee-cc97f8a9c5a3" providerId="ADAL" clId="{F9402F5E-C408-4B61-AB75-51D6C2500971}" dt="2022-06-05T03:47:30.330" v="349"/>
          <ac:spMkLst>
            <pc:docMk/>
            <pc:sldMk cId="1095403246" sldId="260"/>
            <ac:spMk id="7" creationId="{4F2DE2F3-DDE4-5376-FDAD-0E5E005DF8EC}"/>
          </ac:spMkLst>
        </pc:spChg>
        <pc:spChg chg="mod">
          <ac:chgData name="Berg, Kevin" userId="bb065443-870b-48b0-80ee-cc97f8a9c5a3" providerId="ADAL" clId="{F9402F5E-C408-4B61-AB75-51D6C2500971}" dt="2022-06-05T03:44:55.774" v="292" actId="1076"/>
          <ac:spMkLst>
            <pc:docMk/>
            <pc:sldMk cId="1095403246" sldId="260"/>
            <ac:spMk id="8" creationId="{83ED7CC3-4AFE-74F6-856B-B28D7A032E46}"/>
          </ac:spMkLst>
        </pc:spChg>
        <pc:spChg chg="add mod">
          <ac:chgData name="Berg, Kevin" userId="bb065443-870b-48b0-80ee-cc97f8a9c5a3" providerId="ADAL" clId="{F9402F5E-C408-4B61-AB75-51D6C2500971}" dt="2022-06-05T03:45:17.103" v="295" actId="1076"/>
          <ac:spMkLst>
            <pc:docMk/>
            <pc:sldMk cId="1095403246" sldId="260"/>
            <ac:spMk id="13" creationId="{D39D7D8B-FF4F-D496-25E3-8D562C639B62}"/>
          </ac:spMkLst>
        </pc:spChg>
        <pc:spChg chg="add mod">
          <ac:chgData name="Berg, Kevin" userId="bb065443-870b-48b0-80ee-cc97f8a9c5a3" providerId="ADAL" clId="{F9402F5E-C408-4B61-AB75-51D6C2500971}" dt="2022-06-05T03:45:49.523" v="313" actId="20577"/>
          <ac:spMkLst>
            <pc:docMk/>
            <pc:sldMk cId="1095403246" sldId="260"/>
            <ac:spMk id="15" creationId="{DD84CD15-4632-3F4B-9438-192560C8905E}"/>
          </ac:spMkLst>
        </pc:spChg>
        <pc:spChg chg="add mod">
          <ac:chgData name="Berg, Kevin" userId="bb065443-870b-48b0-80ee-cc97f8a9c5a3" providerId="ADAL" clId="{F9402F5E-C408-4B61-AB75-51D6C2500971}" dt="2022-06-05T03:50:32.473" v="423" actId="20577"/>
          <ac:spMkLst>
            <pc:docMk/>
            <pc:sldMk cId="1095403246" sldId="260"/>
            <ac:spMk id="16" creationId="{73303909-A845-13AC-D92A-8B65141E54A3}"/>
          </ac:spMkLst>
        </pc:spChg>
        <pc:spChg chg="add del mod">
          <ac:chgData name="Berg, Kevin" userId="bb065443-870b-48b0-80ee-cc97f8a9c5a3" providerId="ADAL" clId="{F9402F5E-C408-4B61-AB75-51D6C2500971}" dt="2022-06-05T03:50:20.187" v="422"/>
          <ac:spMkLst>
            <pc:docMk/>
            <pc:sldMk cId="1095403246" sldId="260"/>
            <ac:spMk id="24" creationId="{B7E0105F-EBCA-5330-4C34-EF3072C106FD}"/>
          </ac:spMkLst>
        </pc:spChg>
        <pc:spChg chg="add mod">
          <ac:chgData name="Berg, Kevin" userId="bb065443-870b-48b0-80ee-cc97f8a9c5a3" providerId="ADAL" clId="{F9402F5E-C408-4B61-AB75-51D6C2500971}" dt="2022-06-05T03:50:19.222" v="420" actId="1076"/>
          <ac:spMkLst>
            <pc:docMk/>
            <pc:sldMk cId="1095403246" sldId="260"/>
            <ac:spMk id="25" creationId="{9BABB622-90D5-D951-72CB-60492FD82ED8}"/>
          </ac:spMkLst>
        </pc:spChg>
        <pc:cxnChg chg="add mod">
          <ac:chgData name="Berg, Kevin" userId="bb065443-870b-48b0-80ee-cc97f8a9c5a3" providerId="ADAL" clId="{F9402F5E-C408-4B61-AB75-51D6C2500971}" dt="2022-06-05T03:48:01.813" v="351" actId="13822"/>
          <ac:cxnSpMkLst>
            <pc:docMk/>
            <pc:sldMk cId="1095403246" sldId="260"/>
            <ac:cxnSpMk id="5" creationId="{BEA1454F-F379-0CD5-9629-127FA61F2F1C}"/>
          </ac:cxnSpMkLst>
        </pc:cxnChg>
        <pc:cxnChg chg="mod">
          <ac:chgData name="Berg, Kevin" userId="bb065443-870b-48b0-80ee-cc97f8a9c5a3" providerId="ADAL" clId="{F9402F5E-C408-4B61-AB75-51D6C2500971}" dt="2022-06-05T03:47:30.330" v="349"/>
          <ac:cxnSpMkLst>
            <pc:docMk/>
            <pc:sldMk cId="1095403246" sldId="260"/>
            <ac:cxnSpMk id="10" creationId="{F051F258-0419-3381-FE77-9EAE14F9C3D2}"/>
          </ac:cxnSpMkLst>
        </pc:cxnChg>
        <pc:cxnChg chg="mod">
          <ac:chgData name="Berg, Kevin" userId="bb065443-870b-48b0-80ee-cc97f8a9c5a3" providerId="ADAL" clId="{F9402F5E-C408-4B61-AB75-51D6C2500971}" dt="2022-06-05T03:44:55.774" v="292" actId="1076"/>
          <ac:cxnSpMkLst>
            <pc:docMk/>
            <pc:sldMk cId="1095403246" sldId="260"/>
            <ac:cxnSpMk id="11" creationId="{DE70C4AD-A3BB-C90E-6E98-BC681EFD07A5}"/>
          </ac:cxnSpMkLst>
        </pc:cxnChg>
        <pc:cxnChg chg="mod">
          <ac:chgData name="Berg, Kevin" userId="bb065443-870b-48b0-80ee-cc97f8a9c5a3" providerId="ADAL" clId="{F9402F5E-C408-4B61-AB75-51D6C2500971}" dt="2022-06-05T03:44:55.774" v="292" actId="1076"/>
          <ac:cxnSpMkLst>
            <pc:docMk/>
            <pc:sldMk cId="1095403246" sldId="260"/>
            <ac:cxnSpMk id="12" creationId="{01815482-7B1A-0B0F-816C-E2D5EAAF7B3B}"/>
          </ac:cxnSpMkLst>
        </pc:cxnChg>
        <pc:cxnChg chg="mod">
          <ac:chgData name="Berg, Kevin" userId="bb065443-870b-48b0-80ee-cc97f8a9c5a3" providerId="ADAL" clId="{F9402F5E-C408-4B61-AB75-51D6C2500971}" dt="2022-06-05T03:44:55.774" v="292" actId="1076"/>
          <ac:cxnSpMkLst>
            <pc:docMk/>
            <pc:sldMk cId="1095403246" sldId="260"/>
            <ac:cxnSpMk id="14" creationId="{CCE27682-8C8F-490C-4677-7FF2F9207268}"/>
          </ac:cxnSpMkLst>
        </pc:cxnChg>
        <pc:cxnChg chg="mod">
          <ac:chgData name="Berg, Kevin" userId="bb065443-870b-48b0-80ee-cc97f8a9c5a3" providerId="ADAL" clId="{F9402F5E-C408-4B61-AB75-51D6C2500971}" dt="2022-06-05T03:47:30.330" v="349"/>
          <ac:cxnSpMkLst>
            <pc:docMk/>
            <pc:sldMk cId="1095403246" sldId="260"/>
            <ac:cxnSpMk id="17" creationId="{33D6BE2E-FEF3-2916-6B66-E0D0DBE6DCEB}"/>
          </ac:cxnSpMkLst>
        </pc:cxnChg>
        <pc:cxnChg chg="add mod">
          <ac:chgData name="Berg, Kevin" userId="bb065443-870b-48b0-80ee-cc97f8a9c5a3" providerId="ADAL" clId="{F9402F5E-C408-4B61-AB75-51D6C2500971}" dt="2022-06-05T03:48:09.234" v="353" actId="1076"/>
          <ac:cxnSpMkLst>
            <pc:docMk/>
            <pc:sldMk cId="1095403246" sldId="260"/>
            <ac:cxnSpMk id="18" creationId="{ECAF5BC1-771B-84B7-BB29-9DD092FBBC31}"/>
          </ac:cxnSpMkLst>
        </pc:cxnChg>
        <pc:cxnChg chg="add mod">
          <ac:chgData name="Berg, Kevin" userId="bb065443-870b-48b0-80ee-cc97f8a9c5a3" providerId="ADAL" clId="{F9402F5E-C408-4B61-AB75-51D6C2500971}" dt="2022-06-05T03:48:44.429" v="355" actId="13822"/>
          <ac:cxnSpMkLst>
            <pc:docMk/>
            <pc:sldMk cId="1095403246" sldId="260"/>
            <ac:cxnSpMk id="19" creationId="{EA9DC542-208A-F620-C5D2-4158EE324105}"/>
          </ac:cxnSpMkLst>
        </pc:cxnChg>
        <pc:cxnChg chg="add mod">
          <ac:chgData name="Berg, Kevin" userId="bb065443-870b-48b0-80ee-cc97f8a9c5a3" providerId="ADAL" clId="{F9402F5E-C408-4B61-AB75-51D6C2500971}" dt="2022-06-05T03:48:58.864" v="357" actId="13822"/>
          <ac:cxnSpMkLst>
            <pc:docMk/>
            <pc:sldMk cId="1095403246" sldId="260"/>
            <ac:cxnSpMk id="21" creationId="{4BD4F27E-A9FF-1784-72CE-BCBAD8DD4CFE}"/>
          </ac:cxnSpMkLst>
        </pc:cxnChg>
        <pc:cxnChg chg="add mod">
          <ac:chgData name="Berg, Kevin" userId="bb065443-870b-48b0-80ee-cc97f8a9c5a3" providerId="ADAL" clId="{F9402F5E-C408-4B61-AB75-51D6C2500971}" dt="2022-06-05T03:49:10.182" v="359" actId="13822"/>
          <ac:cxnSpMkLst>
            <pc:docMk/>
            <pc:sldMk cId="1095403246" sldId="260"/>
            <ac:cxnSpMk id="23" creationId="{88950BB6-0678-5211-2961-41A48F19B952}"/>
          </ac:cxnSpMkLst>
        </pc:cxnChg>
      </pc:sldChg>
      <pc:sldChg chg="modSp mod">
        <pc:chgData name="Berg, Kevin" userId="bb065443-870b-48b0-80ee-cc97f8a9c5a3" providerId="ADAL" clId="{F9402F5E-C408-4B61-AB75-51D6C2500971}" dt="2022-06-05T03:56:09.964" v="893" actId="20577"/>
        <pc:sldMkLst>
          <pc:docMk/>
          <pc:sldMk cId="3774199961" sldId="261"/>
        </pc:sldMkLst>
        <pc:spChg chg="mod">
          <ac:chgData name="Berg, Kevin" userId="bb065443-870b-48b0-80ee-cc97f8a9c5a3" providerId="ADAL" clId="{F9402F5E-C408-4B61-AB75-51D6C2500971}" dt="2022-06-05T03:56:09.964" v="893" actId="20577"/>
          <ac:spMkLst>
            <pc:docMk/>
            <pc:sldMk cId="3774199961" sldId="261"/>
            <ac:spMk id="2" creationId="{827017DD-AC16-C2D4-5B59-5D764F3B72B8}"/>
          </ac:spMkLst>
        </pc:spChg>
      </pc:sldChg>
      <pc:sldChg chg="modSp mod">
        <pc:chgData name="Berg, Kevin" userId="bb065443-870b-48b0-80ee-cc97f8a9c5a3" providerId="ADAL" clId="{F9402F5E-C408-4B61-AB75-51D6C2500971}" dt="2022-06-05T04:01:46.014" v="1400" actId="20577"/>
        <pc:sldMkLst>
          <pc:docMk/>
          <pc:sldMk cId="2302680859" sldId="262"/>
        </pc:sldMkLst>
        <pc:spChg chg="mod">
          <ac:chgData name="Berg, Kevin" userId="bb065443-870b-48b0-80ee-cc97f8a9c5a3" providerId="ADAL" clId="{F9402F5E-C408-4B61-AB75-51D6C2500971}" dt="2022-06-05T03:58:12.348" v="1044" actId="20577"/>
          <ac:spMkLst>
            <pc:docMk/>
            <pc:sldMk cId="2302680859" sldId="262"/>
            <ac:spMk id="2" creationId="{5909CEF8-DDA0-8744-D5DA-CD2D60EFADBA}"/>
          </ac:spMkLst>
        </pc:spChg>
        <pc:spChg chg="mod">
          <ac:chgData name="Berg, Kevin" userId="bb065443-870b-48b0-80ee-cc97f8a9c5a3" providerId="ADAL" clId="{F9402F5E-C408-4B61-AB75-51D6C2500971}" dt="2022-06-05T04:01:46.014" v="1400" actId="20577"/>
          <ac:spMkLst>
            <pc:docMk/>
            <pc:sldMk cId="2302680859" sldId="262"/>
            <ac:spMk id="3" creationId="{D5AF1D26-7505-8B66-C636-879D4F2A6F39}"/>
          </ac:spMkLst>
        </pc:spChg>
      </pc:sldChg>
      <pc:sldChg chg="modSp mod">
        <pc:chgData name="Berg, Kevin" userId="bb065443-870b-48b0-80ee-cc97f8a9c5a3" providerId="ADAL" clId="{F9402F5E-C408-4B61-AB75-51D6C2500971}" dt="2022-06-05T04:04:23.179" v="1534" actId="20577"/>
        <pc:sldMkLst>
          <pc:docMk/>
          <pc:sldMk cId="448683646" sldId="263"/>
        </pc:sldMkLst>
        <pc:spChg chg="mod">
          <ac:chgData name="Berg, Kevin" userId="bb065443-870b-48b0-80ee-cc97f8a9c5a3" providerId="ADAL" clId="{F9402F5E-C408-4B61-AB75-51D6C2500971}" dt="2022-06-05T04:04:23.179" v="1534" actId="20577"/>
          <ac:spMkLst>
            <pc:docMk/>
            <pc:sldMk cId="448683646" sldId="263"/>
            <ac:spMk id="3" creationId="{5144C6D0-BDBE-A296-A3D3-3D7FAB843C03}"/>
          </ac:spMkLst>
        </pc:spChg>
      </pc:sldChg>
      <pc:sldChg chg="modSp mod">
        <pc:chgData name="Berg, Kevin" userId="bb065443-870b-48b0-80ee-cc97f8a9c5a3" providerId="ADAL" clId="{F9402F5E-C408-4B61-AB75-51D6C2500971}" dt="2022-06-05T04:05:04.065" v="1545" actId="20577"/>
        <pc:sldMkLst>
          <pc:docMk/>
          <pc:sldMk cId="1601727245" sldId="265"/>
        </pc:sldMkLst>
        <pc:spChg chg="mod">
          <ac:chgData name="Berg, Kevin" userId="bb065443-870b-48b0-80ee-cc97f8a9c5a3" providerId="ADAL" clId="{F9402F5E-C408-4B61-AB75-51D6C2500971}" dt="2022-06-05T04:05:04.065" v="1545" actId="20577"/>
          <ac:spMkLst>
            <pc:docMk/>
            <pc:sldMk cId="1601727245" sldId="265"/>
            <ac:spMk id="2" creationId="{85A653C7-D770-BF9A-2253-825AB782D0FC}"/>
          </ac:spMkLst>
        </pc:spChg>
      </pc:sldChg>
      <pc:sldChg chg="modSp new mod ord">
        <pc:chgData name="Berg, Kevin" userId="bb065443-870b-48b0-80ee-cc97f8a9c5a3" providerId="ADAL" clId="{F9402F5E-C408-4B61-AB75-51D6C2500971}" dt="2022-06-05T03:55:34.166" v="874" actId="20577"/>
        <pc:sldMkLst>
          <pc:docMk/>
          <pc:sldMk cId="314622522" sldId="266"/>
        </pc:sldMkLst>
        <pc:spChg chg="mod">
          <ac:chgData name="Berg, Kevin" userId="bb065443-870b-48b0-80ee-cc97f8a9c5a3" providerId="ADAL" clId="{F9402F5E-C408-4B61-AB75-51D6C2500971}" dt="2022-06-05T03:51:40.537" v="460" actId="20577"/>
          <ac:spMkLst>
            <pc:docMk/>
            <pc:sldMk cId="314622522" sldId="266"/>
            <ac:spMk id="2" creationId="{4B064B9F-55A4-DA54-38A1-A4DC4A9F9EC0}"/>
          </ac:spMkLst>
        </pc:spChg>
        <pc:spChg chg="mod">
          <ac:chgData name="Berg, Kevin" userId="bb065443-870b-48b0-80ee-cc97f8a9c5a3" providerId="ADAL" clId="{F9402F5E-C408-4B61-AB75-51D6C2500971}" dt="2022-06-05T03:55:34.166" v="874" actId="20577"/>
          <ac:spMkLst>
            <pc:docMk/>
            <pc:sldMk cId="314622522" sldId="266"/>
            <ac:spMk id="3" creationId="{BCEADF97-39B8-0EF8-287C-CC9BC30CC296}"/>
          </ac:spMkLst>
        </pc:spChg>
      </pc:sldChg>
      <pc:sldChg chg="modSp new mod ord">
        <pc:chgData name="Berg, Kevin" userId="bb065443-870b-48b0-80ee-cc97f8a9c5a3" providerId="ADAL" clId="{F9402F5E-C408-4B61-AB75-51D6C2500971}" dt="2022-06-05T03:57:04.032" v="1027" actId="313"/>
        <pc:sldMkLst>
          <pc:docMk/>
          <pc:sldMk cId="4253309456" sldId="267"/>
        </pc:sldMkLst>
        <pc:spChg chg="mod">
          <ac:chgData name="Berg, Kevin" userId="bb065443-870b-48b0-80ee-cc97f8a9c5a3" providerId="ADAL" clId="{F9402F5E-C408-4B61-AB75-51D6C2500971}" dt="2022-06-05T03:56:27.582" v="927" actId="20577"/>
          <ac:spMkLst>
            <pc:docMk/>
            <pc:sldMk cId="4253309456" sldId="267"/>
            <ac:spMk id="2" creationId="{BFBBD4E2-D374-1AC3-EFD0-C34915426EE3}"/>
          </ac:spMkLst>
        </pc:spChg>
        <pc:spChg chg="mod">
          <ac:chgData name="Berg, Kevin" userId="bb065443-870b-48b0-80ee-cc97f8a9c5a3" providerId="ADAL" clId="{F9402F5E-C408-4B61-AB75-51D6C2500971}" dt="2022-06-05T03:57:04.032" v="1027" actId="313"/>
          <ac:spMkLst>
            <pc:docMk/>
            <pc:sldMk cId="4253309456" sldId="267"/>
            <ac:spMk id="3" creationId="{0F2F9DFE-1967-0F87-A8FD-33476E6ADAEE}"/>
          </ac:spMkLst>
        </pc:spChg>
      </pc:sldChg>
      <pc:sldChg chg="modSp new mod ord">
        <pc:chgData name="Berg, Kevin" userId="bb065443-870b-48b0-80ee-cc97f8a9c5a3" providerId="ADAL" clId="{F9402F5E-C408-4B61-AB75-51D6C2500971}" dt="2022-06-05T04:00:05.137" v="1310" actId="20577"/>
        <pc:sldMkLst>
          <pc:docMk/>
          <pc:sldMk cId="4212176168" sldId="268"/>
        </pc:sldMkLst>
        <pc:spChg chg="mod">
          <ac:chgData name="Berg, Kevin" userId="bb065443-870b-48b0-80ee-cc97f8a9c5a3" providerId="ADAL" clId="{F9402F5E-C408-4B61-AB75-51D6C2500971}" dt="2022-06-05T03:58:25.149" v="1077" actId="20577"/>
          <ac:spMkLst>
            <pc:docMk/>
            <pc:sldMk cId="4212176168" sldId="268"/>
            <ac:spMk id="2" creationId="{77D094E6-9E56-6566-D270-CA499045433A}"/>
          </ac:spMkLst>
        </pc:spChg>
        <pc:spChg chg="mod">
          <ac:chgData name="Berg, Kevin" userId="bb065443-870b-48b0-80ee-cc97f8a9c5a3" providerId="ADAL" clId="{F9402F5E-C408-4B61-AB75-51D6C2500971}" dt="2022-06-05T04:00:05.137" v="1310" actId="20577"/>
          <ac:spMkLst>
            <pc:docMk/>
            <pc:sldMk cId="4212176168" sldId="268"/>
            <ac:spMk id="3" creationId="{179E7900-2868-A549-8A9C-6279A84EFE50}"/>
          </ac:spMkLst>
        </pc:spChg>
      </pc:sldChg>
      <pc:sldChg chg="addSp delSp modSp new mod ord">
        <pc:chgData name="Berg, Kevin" userId="bb065443-870b-48b0-80ee-cc97f8a9c5a3" providerId="ADAL" clId="{F9402F5E-C408-4B61-AB75-51D6C2500971}" dt="2022-06-05T04:14:41.887" v="2051" actId="14100"/>
        <pc:sldMkLst>
          <pc:docMk/>
          <pc:sldMk cId="2541455355" sldId="269"/>
        </pc:sldMkLst>
        <pc:spChg chg="mod">
          <ac:chgData name="Berg, Kevin" userId="bb065443-870b-48b0-80ee-cc97f8a9c5a3" providerId="ADAL" clId="{F9402F5E-C408-4B61-AB75-51D6C2500971}" dt="2022-06-05T04:09:49.062" v="1947" actId="1076"/>
          <ac:spMkLst>
            <pc:docMk/>
            <pc:sldMk cId="2541455355" sldId="269"/>
            <ac:spMk id="2" creationId="{68CF36EF-1BBF-A3AB-DB2D-9FB74F0D7256}"/>
          </ac:spMkLst>
        </pc:spChg>
        <pc:spChg chg="del">
          <ac:chgData name="Berg, Kevin" userId="bb065443-870b-48b0-80ee-cc97f8a9c5a3" providerId="ADAL" clId="{F9402F5E-C408-4B61-AB75-51D6C2500971}" dt="2022-06-05T04:05:26.766" v="1585" actId="478"/>
          <ac:spMkLst>
            <pc:docMk/>
            <pc:sldMk cId="2541455355" sldId="269"/>
            <ac:spMk id="3" creationId="{262AC03C-61CB-45D1-82FC-EB5D6933E43D}"/>
          </ac:spMkLst>
        </pc:spChg>
        <pc:spChg chg="add mod">
          <ac:chgData name="Berg, Kevin" userId="bb065443-870b-48b0-80ee-cc97f8a9c5a3" providerId="ADAL" clId="{F9402F5E-C408-4B61-AB75-51D6C2500971}" dt="2022-06-05T04:09:56.769" v="1948" actId="1076"/>
          <ac:spMkLst>
            <pc:docMk/>
            <pc:sldMk cId="2541455355" sldId="269"/>
            <ac:spMk id="4" creationId="{256755B9-8984-6EB4-CB8A-1553224CE61F}"/>
          </ac:spMkLst>
        </pc:spChg>
        <pc:spChg chg="add mod">
          <ac:chgData name="Berg, Kevin" userId="bb065443-870b-48b0-80ee-cc97f8a9c5a3" providerId="ADAL" clId="{F9402F5E-C408-4B61-AB75-51D6C2500971}" dt="2022-06-05T04:10:03.204" v="1949" actId="1076"/>
          <ac:spMkLst>
            <pc:docMk/>
            <pc:sldMk cId="2541455355" sldId="269"/>
            <ac:spMk id="5" creationId="{9CAE24BD-0A26-A43C-3805-900615CBE5B4}"/>
          </ac:spMkLst>
        </pc:spChg>
        <pc:spChg chg="add mod">
          <ac:chgData name="Berg, Kevin" userId="bb065443-870b-48b0-80ee-cc97f8a9c5a3" providerId="ADAL" clId="{F9402F5E-C408-4B61-AB75-51D6C2500971}" dt="2022-06-05T04:09:34.166" v="1943" actId="1076"/>
          <ac:spMkLst>
            <pc:docMk/>
            <pc:sldMk cId="2541455355" sldId="269"/>
            <ac:spMk id="6" creationId="{DDE5CD3C-1FC1-D619-2917-0327D7857C4B}"/>
          </ac:spMkLst>
        </pc:spChg>
        <pc:spChg chg="add mod">
          <ac:chgData name="Berg, Kevin" userId="bb065443-870b-48b0-80ee-cc97f8a9c5a3" providerId="ADAL" clId="{F9402F5E-C408-4B61-AB75-51D6C2500971}" dt="2022-06-05T04:10:11.996" v="1950" actId="1076"/>
          <ac:spMkLst>
            <pc:docMk/>
            <pc:sldMk cId="2541455355" sldId="269"/>
            <ac:spMk id="7" creationId="{CABB02B4-A6AB-DA82-4107-5D83819DFD67}"/>
          </ac:spMkLst>
        </pc:spChg>
        <pc:spChg chg="add mod">
          <ac:chgData name="Berg, Kevin" userId="bb065443-870b-48b0-80ee-cc97f8a9c5a3" providerId="ADAL" clId="{F9402F5E-C408-4B61-AB75-51D6C2500971}" dt="2022-06-05T04:08:42.358" v="1875" actId="20577"/>
          <ac:spMkLst>
            <pc:docMk/>
            <pc:sldMk cId="2541455355" sldId="269"/>
            <ac:spMk id="8" creationId="{77A19EB0-34E4-326F-541A-354FA448ED08}"/>
          </ac:spMkLst>
        </pc:spChg>
        <pc:spChg chg="add mod">
          <ac:chgData name="Berg, Kevin" userId="bb065443-870b-48b0-80ee-cc97f8a9c5a3" providerId="ADAL" clId="{F9402F5E-C408-4B61-AB75-51D6C2500971}" dt="2022-06-05T04:10:15.331" v="1951" actId="1076"/>
          <ac:spMkLst>
            <pc:docMk/>
            <pc:sldMk cId="2541455355" sldId="269"/>
            <ac:spMk id="9" creationId="{52AAB794-A08A-4F55-AC75-7D363FEFA915}"/>
          </ac:spMkLst>
        </pc:spChg>
        <pc:spChg chg="add mod">
          <ac:chgData name="Berg, Kevin" userId="bb065443-870b-48b0-80ee-cc97f8a9c5a3" providerId="ADAL" clId="{F9402F5E-C408-4B61-AB75-51D6C2500971}" dt="2022-06-05T04:13:44.836" v="2045" actId="1076"/>
          <ac:spMkLst>
            <pc:docMk/>
            <pc:sldMk cId="2541455355" sldId="269"/>
            <ac:spMk id="26" creationId="{DB80678F-00CF-FF23-C079-27204A44D281}"/>
          </ac:spMkLst>
        </pc:spChg>
        <pc:cxnChg chg="add mod">
          <ac:chgData name="Berg, Kevin" userId="bb065443-870b-48b0-80ee-cc97f8a9c5a3" providerId="ADAL" clId="{F9402F5E-C408-4B61-AB75-51D6C2500971}" dt="2022-06-05T04:10:36.947" v="1953" actId="13822"/>
          <ac:cxnSpMkLst>
            <pc:docMk/>
            <pc:sldMk cId="2541455355" sldId="269"/>
            <ac:cxnSpMk id="11" creationId="{6AE64E98-7239-5D68-5872-244542F7EF50}"/>
          </ac:cxnSpMkLst>
        </pc:cxnChg>
        <pc:cxnChg chg="add mod">
          <ac:chgData name="Berg, Kevin" userId="bb065443-870b-48b0-80ee-cc97f8a9c5a3" providerId="ADAL" clId="{F9402F5E-C408-4B61-AB75-51D6C2500971}" dt="2022-06-05T04:10:50.871" v="1957" actId="1076"/>
          <ac:cxnSpMkLst>
            <pc:docMk/>
            <pc:sldMk cId="2541455355" sldId="269"/>
            <ac:cxnSpMk id="12" creationId="{D6B5B636-B973-54EE-35B7-25A71FAC12E0}"/>
          </ac:cxnSpMkLst>
        </pc:cxnChg>
        <pc:cxnChg chg="add mod">
          <ac:chgData name="Berg, Kevin" userId="bb065443-870b-48b0-80ee-cc97f8a9c5a3" providerId="ADAL" clId="{F9402F5E-C408-4B61-AB75-51D6C2500971}" dt="2022-06-05T04:10:46.596" v="1956" actId="1076"/>
          <ac:cxnSpMkLst>
            <pc:docMk/>
            <pc:sldMk cId="2541455355" sldId="269"/>
            <ac:cxnSpMk id="13" creationId="{7996ADAD-AB96-C12C-E121-003E3FD2A67A}"/>
          </ac:cxnSpMkLst>
        </pc:cxnChg>
        <pc:cxnChg chg="add mod">
          <ac:chgData name="Berg, Kevin" userId="bb065443-870b-48b0-80ee-cc97f8a9c5a3" providerId="ADAL" clId="{F9402F5E-C408-4B61-AB75-51D6C2500971}" dt="2022-06-05T04:12:20.121" v="1970" actId="14100"/>
          <ac:cxnSpMkLst>
            <pc:docMk/>
            <pc:sldMk cId="2541455355" sldId="269"/>
            <ac:cxnSpMk id="15" creationId="{507667C5-B348-947F-4BCB-CE1E69F2D9CB}"/>
          </ac:cxnSpMkLst>
        </pc:cxnChg>
        <pc:cxnChg chg="add mod">
          <ac:chgData name="Berg, Kevin" userId="bb065443-870b-48b0-80ee-cc97f8a9c5a3" providerId="ADAL" clId="{F9402F5E-C408-4B61-AB75-51D6C2500971}" dt="2022-06-05T04:11:29.375" v="1961" actId="13822"/>
          <ac:cxnSpMkLst>
            <pc:docMk/>
            <pc:sldMk cId="2541455355" sldId="269"/>
            <ac:cxnSpMk id="17" creationId="{D82040C7-1437-EC9F-AF66-214CDB970555}"/>
          </ac:cxnSpMkLst>
        </pc:cxnChg>
        <pc:cxnChg chg="add mod">
          <ac:chgData name="Berg, Kevin" userId="bb065443-870b-48b0-80ee-cc97f8a9c5a3" providerId="ADAL" clId="{F9402F5E-C408-4B61-AB75-51D6C2500971}" dt="2022-06-05T04:12:25.498" v="1971" actId="14100"/>
          <ac:cxnSpMkLst>
            <pc:docMk/>
            <pc:sldMk cId="2541455355" sldId="269"/>
            <ac:cxnSpMk id="19" creationId="{A2C5FF8A-818A-B38E-073E-B951BDDA7412}"/>
          </ac:cxnSpMkLst>
        </pc:cxnChg>
        <pc:cxnChg chg="add mod">
          <ac:chgData name="Berg, Kevin" userId="bb065443-870b-48b0-80ee-cc97f8a9c5a3" providerId="ADAL" clId="{F9402F5E-C408-4B61-AB75-51D6C2500971}" dt="2022-06-05T04:11:53.193" v="1965" actId="13822"/>
          <ac:cxnSpMkLst>
            <pc:docMk/>
            <pc:sldMk cId="2541455355" sldId="269"/>
            <ac:cxnSpMk id="21" creationId="{15D66CCE-1DE3-221E-2C01-7B0ACD880658}"/>
          </ac:cxnSpMkLst>
        </pc:cxnChg>
        <pc:cxnChg chg="add mod">
          <ac:chgData name="Berg, Kevin" userId="bb065443-870b-48b0-80ee-cc97f8a9c5a3" providerId="ADAL" clId="{F9402F5E-C408-4B61-AB75-51D6C2500971}" dt="2022-06-05T04:12:03.808" v="1968" actId="1076"/>
          <ac:cxnSpMkLst>
            <pc:docMk/>
            <pc:sldMk cId="2541455355" sldId="269"/>
            <ac:cxnSpMk id="22" creationId="{596F7F75-D959-9813-7C08-B55B11A779CA}"/>
          </ac:cxnSpMkLst>
        </pc:cxnChg>
        <pc:cxnChg chg="add mod">
          <ac:chgData name="Berg, Kevin" userId="bb065443-870b-48b0-80ee-cc97f8a9c5a3" providerId="ADAL" clId="{F9402F5E-C408-4B61-AB75-51D6C2500971}" dt="2022-06-05T04:14:41.887" v="2051" actId="14100"/>
          <ac:cxnSpMkLst>
            <pc:docMk/>
            <pc:sldMk cId="2541455355" sldId="269"/>
            <ac:cxnSpMk id="28" creationId="{7560F7FB-723D-47CD-491A-A250D1799880}"/>
          </ac:cxnSpMkLst>
        </pc:cxnChg>
        <pc:cxnChg chg="add mod">
          <ac:chgData name="Berg, Kevin" userId="bb065443-870b-48b0-80ee-cc97f8a9c5a3" providerId="ADAL" clId="{F9402F5E-C408-4B61-AB75-51D6C2500971}" dt="2022-06-05T04:14:36.622" v="2050" actId="14100"/>
          <ac:cxnSpMkLst>
            <pc:docMk/>
            <pc:sldMk cId="2541455355" sldId="269"/>
            <ac:cxnSpMk id="30" creationId="{144959E0-E5B4-566B-C085-A2CDECFD75A5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CFD13-E68F-58F1-A499-4B6884AA74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AADBD0-AFA2-5892-F87C-950C916A8C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1D576-1385-7F0E-73AA-68E53C697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0618-C67E-4557-B51D-218FE796B42F}" type="datetimeFigureOut">
              <a:rPr lang="en-US" smtClean="0"/>
              <a:t>6/4/2022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C4BBB8-4C2F-CCB8-1681-679042CB0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4E9EC-5964-F8E8-CFAF-2DC6DEA65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1260-C1A2-401D-A826-ABC5366A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40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BFF5C-2AE1-2683-260A-0AB650D21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D0AF21-71AB-6F1D-6EFD-0EEB02D36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3DA58C-A108-0BE3-17BF-C1DFB58BC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0618-C67E-4557-B51D-218FE796B42F}" type="datetimeFigureOut">
              <a:rPr lang="en-US" smtClean="0"/>
              <a:t>6/4/2022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87E8D-685F-35D2-1596-35DCE15B0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98340-36ED-969B-DFCC-B3D42E799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1260-C1A2-401D-A826-ABC5366A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878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2136F4-C2F7-A96E-573B-9CABF1B7F3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11C756-8C90-7838-19D8-84BDCDDA34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AA7ADC-1CE9-8951-82FC-D0140742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0618-C67E-4557-B51D-218FE796B42F}" type="datetimeFigureOut">
              <a:rPr lang="en-US" smtClean="0"/>
              <a:t>6/4/2022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A52BA-BA99-9748-98C1-FD662F09B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DA9DD3-821E-3ECE-BAEE-9F28D5DB3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1260-C1A2-401D-A826-ABC5366A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1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8FD87-4F76-6CDE-6231-DB1B033B6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E9F62-7200-073C-5392-99802D9B3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972D6-5236-0DFE-7006-680ECD49D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0618-C67E-4557-B51D-218FE796B42F}" type="datetimeFigureOut">
              <a:rPr lang="en-US" smtClean="0"/>
              <a:t>6/4/2022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96354-8CF1-9C4C-F863-C49CD9B6B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23F7D-5413-7D80-9F0B-D8D6ACCFA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1260-C1A2-401D-A826-ABC5366A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068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966B5-9000-B290-B20F-FBF365A73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F1BD14-8191-99D0-1390-10FD61BD6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08BC52-89E3-3E4A-3AAF-983E0A796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0618-C67E-4557-B51D-218FE796B42F}" type="datetimeFigureOut">
              <a:rPr lang="en-US" smtClean="0"/>
              <a:t>6/4/2022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87A836-ABAC-9319-C61D-28715160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CB717B-6624-B64F-BFC3-04F99C980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1260-C1A2-401D-A826-ABC5366A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059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22CD-7E4D-D453-C1FB-A671C9C36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1B648-7020-823D-75B9-EC222606DC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C45952-BE0A-6934-447C-85D204F91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8BDA50-278B-533D-61A0-F3823179C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0618-C67E-4557-B51D-218FE796B42F}" type="datetimeFigureOut">
              <a:rPr lang="en-US" smtClean="0"/>
              <a:t>6/4/2022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91F05C-92C4-D88F-0E53-1EE4D6BF1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AD8DD0-DEF5-116D-34B9-46775F01A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1260-C1A2-401D-A826-ABC5366A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96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1608D-4DE3-595F-C6BC-D2574B0D0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4B109D-F126-CF2A-A6F4-1FAE70B1B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28A389-EEF0-C5AC-2194-900CABE64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BB1493-5F8A-EDDE-08F9-6C1590FD2F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10B397-1527-6CA8-D812-29F5495B9E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5F4FB-00D2-6E3C-D99F-D144B0798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0618-C67E-4557-B51D-218FE796B42F}" type="datetimeFigureOut">
              <a:rPr lang="en-US" smtClean="0"/>
              <a:t>6/4/2022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688DD5-4763-3484-C504-5849D6C0E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FFDB23-97C7-1DE6-70EA-CFCBCF70E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1260-C1A2-401D-A826-ABC5366A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062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2D488-42E8-C8A3-2C0D-8DED3326F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30C4C7-9266-7E93-5E07-90179390D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0618-C67E-4557-B51D-218FE796B42F}" type="datetimeFigureOut">
              <a:rPr lang="en-US" smtClean="0"/>
              <a:t>6/4/2022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2AA1DE-7A65-DEB4-11D6-A732749FD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174471-D83E-DD34-C4CE-777979501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1260-C1A2-401D-A826-ABC5366A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799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FB4B43-C952-C961-7E56-779DB096A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0618-C67E-4557-B51D-218FE796B42F}" type="datetimeFigureOut">
              <a:rPr lang="en-US" smtClean="0"/>
              <a:t>6/4/2022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86AADC-8F8C-BCE5-AF2E-26810AD08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8E2E6D-7A34-9223-C056-B72AAB4C6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1260-C1A2-401D-A826-ABC5366A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950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355DA-D7E0-8CF8-B02F-0ABE26601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06547-5837-0C76-CBCA-87C63D8CA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7B5F8D-46F4-9752-DCF4-E1671FC991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9239E5-772A-8D33-C8B5-C1290224F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0618-C67E-4557-B51D-218FE796B42F}" type="datetimeFigureOut">
              <a:rPr lang="en-US" smtClean="0"/>
              <a:t>6/4/2022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AE4894-F624-355E-313A-27B6CE35C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1C79F-06C9-3F88-5152-9656AF2E9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1260-C1A2-401D-A826-ABC5366A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17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F04CD-0317-CF06-9EB1-A07EB5101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9CC9A6-02DF-AA4E-420D-FFF03D875E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50DEC5-3CB1-8ABC-43A2-D948930B5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477782-EE37-9ED6-6FBB-045D9793A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0618-C67E-4557-B51D-218FE796B42F}" type="datetimeFigureOut">
              <a:rPr lang="en-US" smtClean="0"/>
              <a:t>6/4/2022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C7B0B3-6D9E-6723-E3E3-839744C04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0CD4A5-21D2-BFE1-B818-656599FDA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D1260-C1A2-401D-A826-ABC5366A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27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0DF11C-EF0F-AA41-580E-B747B5530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95363D-C1FD-2948-494D-2413B0C2F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95963C-13F4-345A-087F-57ED779C15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00618-C67E-4557-B51D-218FE796B42F}" type="datetimeFigureOut">
              <a:rPr lang="en-US" smtClean="0"/>
              <a:t>6/4/2022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3E9C8-E07C-C0FF-6D81-FD4CC1382B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B3B1E-98FB-8B52-0ACA-72388D018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D1260-C1A2-401D-A826-ABC5366A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604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0B346-40CA-8AA4-EA8E-0D4F7CEC7D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Final Assignment</a:t>
            </a:r>
            <a:br>
              <a:rPr lang="en-US" dirty="0"/>
            </a:br>
            <a:r>
              <a:rPr lang="en-US" dirty="0"/>
              <a:t>Project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437BE8-1036-3317-75E3-C6EA4AE0B2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Kevin Berg</a:t>
            </a:r>
            <a:br>
              <a:rPr lang="en-US" dirty="0"/>
            </a:br>
            <a:r>
              <a:rPr lang="en-US" dirty="0"/>
              <a:t>ENGR 103</a:t>
            </a:r>
          </a:p>
        </p:txBody>
      </p:sp>
    </p:spTree>
    <p:extLst>
      <p:ext uri="{BB962C8B-B14F-4D97-AF65-F5344CB8AC3E}">
        <p14:creationId xmlns:p14="http://schemas.microsoft.com/office/powerpoint/2010/main" val="1754912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9CEF8-DDA0-8744-D5DA-CD2D60EFA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Outputs – ESP32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F1D26-7505-8B66-C636-879D4F2A6F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program will control output to an RGB LED and the serial monitor</a:t>
            </a:r>
          </a:p>
          <a:p>
            <a:pPr lvl="1"/>
            <a:r>
              <a:rPr lang="en-US" dirty="0"/>
              <a:t>If the program receives a new “on” command, it will turn on solid green.</a:t>
            </a:r>
          </a:p>
          <a:p>
            <a:pPr lvl="2"/>
            <a:r>
              <a:rPr lang="en-US" dirty="0"/>
              <a:t>The program will also output the command text via the serial monitor.</a:t>
            </a:r>
          </a:p>
          <a:p>
            <a:pPr lvl="1"/>
            <a:r>
              <a:rPr lang="en-US" dirty="0"/>
              <a:t>If the program receives a new “off” command, it will turn on solid red.</a:t>
            </a:r>
          </a:p>
          <a:p>
            <a:pPr lvl="2"/>
            <a:r>
              <a:rPr lang="en-US" dirty="0"/>
              <a:t>The program will also output the command text via the serial monitor.</a:t>
            </a:r>
          </a:p>
          <a:p>
            <a:pPr lvl="1"/>
            <a:r>
              <a:rPr lang="en-US" dirty="0"/>
              <a:t>If the program does not receive a new command after 10 seconds, it will flash the  blue at 1 Hz.</a:t>
            </a:r>
          </a:p>
          <a:p>
            <a:pPr lvl="2"/>
            <a:r>
              <a:rPr lang="en-US" dirty="0"/>
              <a:t>The program will also output text to the serial monitor indicating that it has not received a new command.</a:t>
            </a:r>
          </a:p>
          <a:p>
            <a:pPr lvl="1"/>
            <a:r>
              <a:rPr lang="en-US" dirty="0"/>
              <a:t>If the program receives an invalid text input, cannot connect to </a:t>
            </a:r>
            <a:r>
              <a:rPr lang="en-US" dirty="0" err="1"/>
              <a:t>WiFi</a:t>
            </a:r>
            <a:r>
              <a:rPr lang="en-US" dirty="0"/>
              <a:t> or the webpage, it will flash the red LED at 1 Hz</a:t>
            </a:r>
          </a:p>
          <a:p>
            <a:pPr lvl="2"/>
            <a:r>
              <a:rPr lang="en-US" dirty="0"/>
              <a:t>An error message will also be output to the serial monitor.</a:t>
            </a:r>
          </a:p>
        </p:txBody>
      </p:sp>
    </p:spTree>
    <p:extLst>
      <p:ext uri="{BB962C8B-B14F-4D97-AF65-F5344CB8AC3E}">
        <p14:creationId xmlns:p14="http://schemas.microsoft.com/office/powerpoint/2010/main" val="2302680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64DB7-17DF-1834-670A-CC4075539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Plan Page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4C6D0-BDBE-A296-A3D3-3D7FAB843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Program receives “on” text from the ENGR text file</a:t>
            </a:r>
          </a:p>
          <a:p>
            <a:pPr lvl="1"/>
            <a:r>
              <a:rPr lang="en-US" dirty="0"/>
              <a:t>Green LED turns on solid</a:t>
            </a:r>
          </a:p>
          <a:p>
            <a:pPr lvl="1"/>
            <a:r>
              <a:rPr lang="en-US" dirty="0"/>
              <a:t>Blue LED will start flashing at 1 Hz if no other command is received after 10 seconds</a:t>
            </a:r>
          </a:p>
          <a:p>
            <a:r>
              <a:rPr lang="en-US" dirty="0"/>
              <a:t>Program receives “off” text from the ENGR text file</a:t>
            </a:r>
          </a:p>
          <a:p>
            <a:pPr lvl="1"/>
            <a:r>
              <a:rPr lang="en-US" dirty="0"/>
              <a:t>All LEDs turn off</a:t>
            </a:r>
          </a:p>
          <a:p>
            <a:pPr lvl="1"/>
            <a:r>
              <a:rPr lang="en-US" dirty="0"/>
              <a:t>Blue LED will start flashing at 1 Hz if no other command is received after 10 seconds</a:t>
            </a:r>
          </a:p>
          <a:p>
            <a:r>
              <a:rPr lang="en-US" dirty="0"/>
              <a:t>ESP cannot connect to </a:t>
            </a:r>
            <a:r>
              <a:rPr lang="en-US" dirty="0" err="1"/>
              <a:t>WiFi</a:t>
            </a:r>
            <a:endParaRPr lang="en-US" dirty="0"/>
          </a:p>
          <a:p>
            <a:pPr lvl="1"/>
            <a:r>
              <a:rPr lang="en-US" dirty="0"/>
              <a:t>The red LED will flash at 5 Hz</a:t>
            </a:r>
          </a:p>
          <a:p>
            <a:pPr lvl="1"/>
            <a:r>
              <a:rPr lang="en-US" dirty="0"/>
              <a:t>A “Waiting for </a:t>
            </a:r>
            <a:r>
              <a:rPr lang="en-US" dirty="0" err="1"/>
              <a:t>WiFi</a:t>
            </a:r>
            <a:r>
              <a:rPr lang="en-US" dirty="0"/>
              <a:t> connection” message is output over the serial monitor</a:t>
            </a:r>
          </a:p>
          <a:p>
            <a:pPr lvl="1"/>
            <a:r>
              <a:rPr lang="en-US" dirty="0"/>
              <a:t>The program will continue to try to connect to </a:t>
            </a:r>
            <a:r>
              <a:rPr lang="en-US" dirty="0" err="1"/>
              <a:t>WiFi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683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D780F-AC90-E1FC-9195-0BB9C798A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Plan Page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7A471-4F56-C9D6-EBD7-018ABDF26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ESP receives an HTML error</a:t>
            </a:r>
          </a:p>
          <a:p>
            <a:pPr lvl="1"/>
            <a:r>
              <a:rPr lang="en-US" dirty="0"/>
              <a:t>The red LED will flash at 1 Hz</a:t>
            </a:r>
          </a:p>
          <a:p>
            <a:pPr lvl="1"/>
            <a:r>
              <a:rPr lang="en-US" dirty="0"/>
              <a:t>An error message will be output to the serial monitor</a:t>
            </a:r>
          </a:p>
          <a:p>
            <a:pPr lvl="2"/>
            <a:r>
              <a:rPr lang="en-US" dirty="0"/>
              <a:t>Message should include HTML error code</a:t>
            </a:r>
          </a:p>
          <a:p>
            <a:r>
              <a:rPr lang="en-US" dirty="0"/>
              <a:t>ESP receives unexpected text from the webpage</a:t>
            </a:r>
          </a:p>
          <a:p>
            <a:pPr lvl="1"/>
            <a:r>
              <a:rPr lang="en-US" dirty="0"/>
              <a:t>The red LED will flash at 1 Hz</a:t>
            </a:r>
          </a:p>
          <a:p>
            <a:pPr lvl="1"/>
            <a:r>
              <a:rPr lang="en-US" dirty="0"/>
              <a:t>An error message, including the received text, will be output to the serial monitor</a:t>
            </a:r>
          </a:p>
        </p:txBody>
      </p:sp>
    </p:spTree>
    <p:extLst>
      <p:ext uri="{BB962C8B-B14F-4D97-AF65-F5344CB8AC3E}">
        <p14:creationId xmlns:p14="http://schemas.microsoft.com/office/powerpoint/2010/main" val="2301558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F36EF-1BBF-A3AB-DB2D-9FB74F0D7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Steps – PHP Webpage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6755B9-8984-6EB4-CB8A-1553224CE61F}"/>
              </a:ext>
            </a:extLst>
          </p:cNvPr>
          <p:cNvSpPr txBox="1"/>
          <p:nvPr/>
        </p:nvSpPr>
        <p:spPr>
          <a:xfrm>
            <a:off x="1662221" y="1692535"/>
            <a:ext cx="164442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Command is </a:t>
            </a:r>
            <a:br>
              <a:rPr lang="en-US" dirty="0"/>
            </a:br>
            <a:r>
              <a:rPr lang="en-US" dirty="0"/>
              <a:t>sent from </a:t>
            </a:r>
            <a:br>
              <a:rPr lang="en-US" dirty="0"/>
            </a:br>
            <a:r>
              <a:rPr lang="en-US" dirty="0"/>
              <a:t>ESP32 board #1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AE24BD-0A26-A43C-3805-900615CBE5B4}"/>
              </a:ext>
            </a:extLst>
          </p:cNvPr>
          <p:cNvSpPr txBox="1"/>
          <p:nvPr/>
        </p:nvSpPr>
        <p:spPr>
          <a:xfrm>
            <a:off x="1520002" y="3735106"/>
            <a:ext cx="19288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Expected format is</a:t>
            </a:r>
            <a:br>
              <a:rPr lang="en-US" dirty="0"/>
            </a:br>
            <a:r>
              <a:rPr lang="en-US" dirty="0"/>
              <a:t>“command=…”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E5CD3C-1FC1-D619-2917-0327D7857C4B}"/>
              </a:ext>
            </a:extLst>
          </p:cNvPr>
          <p:cNvSpPr txBox="1"/>
          <p:nvPr/>
        </p:nvSpPr>
        <p:spPr>
          <a:xfrm>
            <a:off x="4992749" y="1690688"/>
            <a:ext cx="220650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If the received text</a:t>
            </a:r>
            <a:br>
              <a:rPr lang="en-US" dirty="0"/>
            </a:br>
            <a:r>
              <a:rPr lang="en-US" dirty="0"/>
              <a:t>is not in the expected</a:t>
            </a:r>
            <a:br>
              <a:rPr lang="en-US" dirty="0"/>
            </a:br>
            <a:r>
              <a:rPr lang="en-US" dirty="0"/>
              <a:t>format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BB02B4-A6AB-DA82-4107-5D83819DFD67}"/>
              </a:ext>
            </a:extLst>
          </p:cNvPr>
          <p:cNvSpPr txBox="1"/>
          <p:nvPr/>
        </p:nvSpPr>
        <p:spPr>
          <a:xfrm>
            <a:off x="5279365" y="3735105"/>
            <a:ext cx="163326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An error will be</a:t>
            </a:r>
            <a:br>
              <a:rPr lang="en-US" dirty="0"/>
            </a:br>
            <a:r>
              <a:rPr lang="en-US" dirty="0"/>
              <a:t>printed on the</a:t>
            </a:r>
            <a:br>
              <a:rPr lang="en-US" dirty="0"/>
            </a:br>
            <a:r>
              <a:rPr lang="en-US" dirty="0"/>
              <a:t>webpage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A19EB0-34E4-326F-541A-354FA448ED08}"/>
              </a:ext>
            </a:extLst>
          </p:cNvPr>
          <p:cNvSpPr txBox="1"/>
          <p:nvPr/>
        </p:nvSpPr>
        <p:spPr>
          <a:xfrm>
            <a:off x="8539234" y="1690688"/>
            <a:ext cx="199054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If the received test </a:t>
            </a:r>
            <a:br>
              <a:rPr lang="en-US" dirty="0"/>
            </a:br>
            <a:r>
              <a:rPr lang="en-US" dirty="0"/>
              <a:t>is in the expected</a:t>
            </a:r>
            <a:br>
              <a:rPr lang="en-US" dirty="0"/>
            </a:br>
            <a:r>
              <a:rPr lang="en-US" dirty="0"/>
              <a:t>format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AAB794-A08A-4F55-AC75-7D363FEFA915}"/>
              </a:ext>
            </a:extLst>
          </p:cNvPr>
          <p:cNvSpPr txBox="1"/>
          <p:nvPr/>
        </p:nvSpPr>
        <p:spPr>
          <a:xfrm>
            <a:off x="8691711" y="3735105"/>
            <a:ext cx="168559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Any text after</a:t>
            </a:r>
            <a:br>
              <a:rPr lang="en-US" dirty="0"/>
            </a:br>
            <a:r>
              <a:rPr lang="en-US" dirty="0"/>
              <a:t>“command=“ is</a:t>
            </a:r>
          </a:p>
          <a:p>
            <a:pPr algn="ctr"/>
            <a:r>
              <a:rPr lang="en-US" dirty="0"/>
              <a:t>Output to a text</a:t>
            </a:r>
          </a:p>
          <a:p>
            <a:pPr algn="ctr"/>
            <a:r>
              <a:rPr lang="en-US" dirty="0"/>
              <a:t>file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AE64E98-7239-5D68-5872-244542F7EF50}"/>
              </a:ext>
            </a:extLst>
          </p:cNvPr>
          <p:cNvCxnSpPr>
            <a:stCxn id="4" idx="2"/>
            <a:endCxn id="5" idx="0"/>
          </p:cNvCxnSpPr>
          <p:nvPr/>
        </p:nvCxnSpPr>
        <p:spPr>
          <a:xfrm flipH="1">
            <a:off x="2484433" y="2615865"/>
            <a:ext cx="1" cy="11192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B5B636-B973-54EE-35B7-25A71FAC12E0}"/>
              </a:ext>
            </a:extLst>
          </p:cNvPr>
          <p:cNvCxnSpPr/>
          <p:nvPr/>
        </p:nvCxnSpPr>
        <p:spPr>
          <a:xfrm flipH="1">
            <a:off x="9530775" y="2615864"/>
            <a:ext cx="1" cy="11192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996ADAD-AB96-C12C-E121-003E3FD2A67A}"/>
              </a:ext>
            </a:extLst>
          </p:cNvPr>
          <p:cNvCxnSpPr/>
          <p:nvPr/>
        </p:nvCxnSpPr>
        <p:spPr>
          <a:xfrm flipH="1">
            <a:off x="6091394" y="2615864"/>
            <a:ext cx="1" cy="11192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07667C5-B348-947F-4BCB-CE1E69F2D9CB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3448863" y="4058272"/>
            <a:ext cx="85254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82040C7-1437-EC9F-AF66-214CDB970555}"/>
              </a:ext>
            </a:extLst>
          </p:cNvPr>
          <p:cNvCxnSpPr/>
          <p:nvPr/>
        </p:nvCxnSpPr>
        <p:spPr>
          <a:xfrm flipV="1">
            <a:off x="4301412" y="1390261"/>
            <a:ext cx="0" cy="26680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2C5FF8A-818A-B38E-073E-B951BDDA7412}"/>
              </a:ext>
            </a:extLst>
          </p:cNvPr>
          <p:cNvCxnSpPr>
            <a:cxnSpLocks/>
          </p:cNvCxnSpPr>
          <p:nvPr/>
        </p:nvCxnSpPr>
        <p:spPr>
          <a:xfrm>
            <a:off x="4301412" y="1390261"/>
            <a:ext cx="52293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5D66CCE-1DE3-221E-2C01-7B0ACD880658}"/>
              </a:ext>
            </a:extLst>
          </p:cNvPr>
          <p:cNvCxnSpPr>
            <a:endCxn id="6" idx="0"/>
          </p:cNvCxnSpPr>
          <p:nvPr/>
        </p:nvCxnSpPr>
        <p:spPr>
          <a:xfrm>
            <a:off x="6091394" y="1390261"/>
            <a:ext cx="4606" cy="3004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96F7F75-D959-9813-7C08-B55B11A779CA}"/>
              </a:ext>
            </a:extLst>
          </p:cNvPr>
          <p:cNvCxnSpPr/>
          <p:nvPr/>
        </p:nvCxnSpPr>
        <p:spPr>
          <a:xfrm>
            <a:off x="9526169" y="1388415"/>
            <a:ext cx="4606" cy="3004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DB80678F-00CF-FF23-C079-27204A44D281}"/>
              </a:ext>
            </a:extLst>
          </p:cNvPr>
          <p:cNvSpPr txBox="1"/>
          <p:nvPr/>
        </p:nvSpPr>
        <p:spPr>
          <a:xfrm>
            <a:off x="6847719" y="5467739"/>
            <a:ext cx="187468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Program restarts</a:t>
            </a:r>
            <a:br>
              <a:rPr lang="en-US" dirty="0"/>
            </a:br>
            <a:r>
              <a:rPr lang="en-US" dirty="0"/>
              <a:t>when a new input</a:t>
            </a:r>
            <a:br>
              <a:rPr lang="en-US" dirty="0"/>
            </a:br>
            <a:r>
              <a:rPr lang="en-US" dirty="0"/>
              <a:t>is received from</a:t>
            </a:r>
            <a:br>
              <a:rPr lang="en-US" dirty="0"/>
            </a:br>
            <a:r>
              <a:rPr lang="en-US" dirty="0"/>
              <a:t>ESP32 board #1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7560F7FB-723D-47CD-491A-A250D1799880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6095999" y="4658435"/>
            <a:ext cx="751720" cy="8093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44959E0-E5B4-566B-C085-A2CDECFD75A5}"/>
              </a:ext>
            </a:extLst>
          </p:cNvPr>
          <p:cNvCxnSpPr>
            <a:cxnSpLocks/>
            <a:stCxn id="9" idx="2"/>
          </p:cNvCxnSpPr>
          <p:nvPr/>
        </p:nvCxnSpPr>
        <p:spPr>
          <a:xfrm flipH="1">
            <a:off x="8722399" y="4935434"/>
            <a:ext cx="812107" cy="5323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14553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653C7-D770-BF9A-2253-825AB782D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Steps – ESP32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9EEDC7-A440-7ECA-1DC9-D821DF08A204}"/>
              </a:ext>
            </a:extLst>
          </p:cNvPr>
          <p:cNvSpPr txBox="1"/>
          <p:nvPr/>
        </p:nvSpPr>
        <p:spPr>
          <a:xfrm>
            <a:off x="623682" y="1810138"/>
            <a:ext cx="121315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Connect to</a:t>
            </a:r>
            <a:br>
              <a:rPr lang="en-US" dirty="0"/>
            </a:br>
            <a:r>
              <a:rPr lang="en-US" dirty="0" err="1"/>
              <a:t>WiFi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FCBBBE-2301-A4C1-43CC-810E0B014A29}"/>
              </a:ext>
            </a:extLst>
          </p:cNvPr>
          <p:cNvSpPr txBox="1"/>
          <p:nvPr/>
        </p:nvSpPr>
        <p:spPr>
          <a:xfrm>
            <a:off x="395991" y="2967333"/>
            <a:ext cx="166853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Output an error</a:t>
            </a:r>
          </a:p>
          <a:p>
            <a:pPr algn="ctr"/>
            <a:r>
              <a:rPr lang="en-US" dirty="0"/>
              <a:t>If unable to</a:t>
            </a:r>
            <a:br>
              <a:rPr lang="en-US" dirty="0"/>
            </a:br>
            <a:r>
              <a:rPr lang="en-US" dirty="0"/>
              <a:t>connect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56DBDD-7A9E-E80B-A3B8-D24DAA5C1153}"/>
              </a:ext>
            </a:extLst>
          </p:cNvPr>
          <p:cNvSpPr txBox="1"/>
          <p:nvPr/>
        </p:nvSpPr>
        <p:spPr>
          <a:xfrm>
            <a:off x="2683592" y="3105833"/>
            <a:ext cx="170431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Get text from</a:t>
            </a:r>
            <a:br>
              <a:rPr lang="en-US" dirty="0"/>
            </a:br>
            <a:r>
              <a:rPr lang="en-US" dirty="0"/>
              <a:t>ENGR webspace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CE55EA-2514-89FD-F1DF-A2377940D0A1}"/>
              </a:ext>
            </a:extLst>
          </p:cNvPr>
          <p:cNvSpPr txBox="1"/>
          <p:nvPr/>
        </p:nvSpPr>
        <p:spPr>
          <a:xfrm>
            <a:off x="395991" y="4516811"/>
            <a:ext cx="166853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Output an error</a:t>
            </a:r>
          </a:p>
          <a:p>
            <a:pPr algn="ctr"/>
            <a:r>
              <a:rPr lang="en-US" dirty="0"/>
              <a:t>If text is invalid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79896E-7FB7-1518-0C21-A8F7CB529976}"/>
              </a:ext>
            </a:extLst>
          </p:cNvPr>
          <p:cNvSpPr txBox="1"/>
          <p:nvPr/>
        </p:nvSpPr>
        <p:spPr>
          <a:xfrm>
            <a:off x="2679425" y="4382681"/>
            <a:ext cx="170848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Compare input</a:t>
            </a:r>
            <a:br>
              <a:rPr lang="en-US" dirty="0"/>
            </a:br>
            <a:r>
              <a:rPr lang="en-US" dirty="0"/>
              <a:t>text to expected</a:t>
            </a:r>
            <a:br>
              <a:rPr lang="en-US" dirty="0"/>
            </a:br>
            <a:r>
              <a:rPr lang="en-US" dirty="0"/>
              <a:t>inputs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B8747E-803C-2AF4-FCED-E28D3D6218FF}"/>
              </a:ext>
            </a:extLst>
          </p:cNvPr>
          <p:cNvSpPr txBox="1"/>
          <p:nvPr/>
        </p:nvSpPr>
        <p:spPr>
          <a:xfrm>
            <a:off x="5150167" y="1810139"/>
            <a:ext cx="189167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If text indicates</a:t>
            </a:r>
            <a:br>
              <a:rPr lang="en-US" dirty="0"/>
            </a:br>
            <a:r>
              <a:rPr lang="en-US" dirty="0"/>
              <a:t>an “on” command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47DD55-EEA7-66CD-8E6D-0C540403A10E}"/>
              </a:ext>
            </a:extLst>
          </p:cNvPr>
          <p:cNvSpPr txBox="1"/>
          <p:nvPr/>
        </p:nvSpPr>
        <p:spPr>
          <a:xfrm>
            <a:off x="7559301" y="1810139"/>
            <a:ext cx="192097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If text indicates</a:t>
            </a:r>
            <a:br>
              <a:rPr lang="en-US" dirty="0"/>
            </a:br>
            <a:r>
              <a:rPr lang="en-US" dirty="0"/>
              <a:t>an “off” command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BB7B2A-F2D2-07BD-0F65-3C1AB2AF1A68}"/>
              </a:ext>
            </a:extLst>
          </p:cNvPr>
          <p:cNvSpPr txBox="1"/>
          <p:nvPr/>
        </p:nvSpPr>
        <p:spPr>
          <a:xfrm>
            <a:off x="9983086" y="1810138"/>
            <a:ext cx="172964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If the command</a:t>
            </a:r>
            <a:br>
              <a:rPr lang="en-US" dirty="0"/>
            </a:br>
            <a:r>
              <a:rPr lang="en-US" dirty="0"/>
              <a:t>has not changed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D1F15F-E49D-3177-B8BB-8139217C5F40}"/>
              </a:ext>
            </a:extLst>
          </p:cNvPr>
          <p:cNvSpPr txBox="1"/>
          <p:nvPr/>
        </p:nvSpPr>
        <p:spPr>
          <a:xfrm>
            <a:off x="5319872" y="2847684"/>
            <a:ext cx="156517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Turn the green</a:t>
            </a:r>
            <a:br>
              <a:rPr lang="en-US" dirty="0"/>
            </a:br>
            <a:r>
              <a:rPr lang="en-US" dirty="0"/>
              <a:t>LED on solid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42D22D8-0067-2668-7E76-347E9A8BA71F}"/>
              </a:ext>
            </a:extLst>
          </p:cNvPr>
          <p:cNvSpPr txBox="1"/>
          <p:nvPr/>
        </p:nvSpPr>
        <p:spPr>
          <a:xfrm>
            <a:off x="7844236" y="2836904"/>
            <a:ext cx="134075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Turn </a:t>
            </a:r>
            <a:r>
              <a:rPr lang="en-US"/>
              <a:t>the red</a:t>
            </a:r>
            <a:br>
              <a:rPr lang="en-US" dirty="0"/>
            </a:br>
            <a:r>
              <a:rPr lang="en-US" dirty="0"/>
              <a:t>LED on solid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F8042DC-C9C0-4D6E-FC0B-3E3454CCF234}"/>
              </a:ext>
            </a:extLst>
          </p:cNvPr>
          <p:cNvSpPr txBox="1"/>
          <p:nvPr/>
        </p:nvSpPr>
        <p:spPr>
          <a:xfrm>
            <a:off x="9723197" y="4101931"/>
            <a:ext cx="22379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Add 1 to repeat count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55EA7F5-1B59-5959-0BAD-7ADF96993C21}"/>
              </a:ext>
            </a:extLst>
          </p:cNvPr>
          <p:cNvSpPr txBox="1"/>
          <p:nvPr/>
        </p:nvSpPr>
        <p:spPr>
          <a:xfrm>
            <a:off x="5344715" y="3880235"/>
            <a:ext cx="149688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Print “on”</a:t>
            </a:r>
          </a:p>
          <a:p>
            <a:pPr algn="ctr"/>
            <a:r>
              <a:rPr lang="en-US" dirty="0"/>
              <a:t>Command on</a:t>
            </a:r>
            <a:br>
              <a:rPr lang="en-US" dirty="0"/>
            </a:br>
            <a:r>
              <a:rPr lang="en-US" dirty="0"/>
              <a:t>serial monitor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FFD02E9-8E73-2125-2655-B9801D61E389}"/>
              </a:ext>
            </a:extLst>
          </p:cNvPr>
          <p:cNvSpPr txBox="1"/>
          <p:nvPr/>
        </p:nvSpPr>
        <p:spPr>
          <a:xfrm>
            <a:off x="7766169" y="3878812"/>
            <a:ext cx="149688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Print “off”</a:t>
            </a:r>
          </a:p>
          <a:p>
            <a:pPr algn="ctr"/>
            <a:r>
              <a:rPr lang="en-US" dirty="0"/>
              <a:t>Command on</a:t>
            </a:r>
            <a:br>
              <a:rPr lang="en-US" dirty="0"/>
            </a:br>
            <a:r>
              <a:rPr lang="en-US" dirty="0"/>
              <a:t>serial monitor</a:t>
            </a:r>
          </a:p>
        </p:txBody>
      </p: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618C121A-123E-7809-0859-52F021DEDF58}"/>
              </a:ext>
            </a:extLst>
          </p:cNvPr>
          <p:cNvCxnSpPr>
            <a:cxnSpLocks/>
            <a:stCxn id="4" idx="3"/>
            <a:endCxn id="6" idx="0"/>
          </p:cNvCxnSpPr>
          <p:nvPr/>
        </p:nvCxnSpPr>
        <p:spPr>
          <a:xfrm>
            <a:off x="1836835" y="2133304"/>
            <a:ext cx="1698914" cy="97252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DEF3EA6-78C9-4654-705E-0B8FD3DEA1F4}"/>
              </a:ext>
            </a:extLst>
          </p:cNvPr>
          <p:cNvCxnSpPr>
            <a:stCxn id="6" idx="2"/>
            <a:endCxn id="9" idx="0"/>
          </p:cNvCxnSpPr>
          <p:nvPr/>
        </p:nvCxnSpPr>
        <p:spPr>
          <a:xfrm flipH="1">
            <a:off x="3533666" y="3752164"/>
            <a:ext cx="2083" cy="6305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59C1CE2-D596-C5CB-C833-8C690691102D}"/>
              </a:ext>
            </a:extLst>
          </p:cNvPr>
          <p:cNvCxnSpPr>
            <a:cxnSpLocks/>
          </p:cNvCxnSpPr>
          <p:nvPr/>
        </p:nvCxnSpPr>
        <p:spPr>
          <a:xfrm>
            <a:off x="6103749" y="3463313"/>
            <a:ext cx="7802" cy="4648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39A9FC6-0F8F-DFE3-39B9-181D8CD4D45B}"/>
              </a:ext>
            </a:extLst>
          </p:cNvPr>
          <p:cNvCxnSpPr>
            <a:cxnSpLocks/>
          </p:cNvCxnSpPr>
          <p:nvPr/>
        </p:nvCxnSpPr>
        <p:spPr>
          <a:xfrm>
            <a:off x="6101666" y="2456469"/>
            <a:ext cx="0" cy="3912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463FEAA-E95D-8010-AC2E-76D18465F640}"/>
              </a:ext>
            </a:extLst>
          </p:cNvPr>
          <p:cNvCxnSpPr>
            <a:cxnSpLocks/>
          </p:cNvCxnSpPr>
          <p:nvPr/>
        </p:nvCxnSpPr>
        <p:spPr>
          <a:xfrm>
            <a:off x="8521217" y="3494015"/>
            <a:ext cx="0" cy="396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2C458AC-AB17-065F-B5F7-2A2FE948A170}"/>
              </a:ext>
            </a:extLst>
          </p:cNvPr>
          <p:cNvCxnSpPr>
            <a:cxnSpLocks/>
          </p:cNvCxnSpPr>
          <p:nvPr/>
        </p:nvCxnSpPr>
        <p:spPr>
          <a:xfrm>
            <a:off x="8525454" y="2475316"/>
            <a:ext cx="0" cy="3723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3590624-BF50-25AA-2EBF-A06EFE4277A8}"/>
              </a:ext>
            </a:extLst>
          </p:cNvPr>
          <p:cNvCxnSpPr>
            <a:cxnSpLocks/>
          </p:cNvCxnSpPr>
          <p:nvPr/>
        </p:nvCxnSpPr>
        <p:spPr>
          <a:xfrm>
            <a:off x="10859512" y="4471263"/>
            <a:ext cx="0" cy="3531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C38230A-ADD9-49DC-B445-61083B47B0E3}"/>
              </a:ext>
            </a:extLst>
          </p:cNvPr>
          <p:cNvCxnSpPr>
            <a:cxnSpLocks/>
          </p:cNvCxnSpPr>
          <p:nvPr/>
        </p:nvCxnSpPr>
        <p:spPr>
          <a:xfrm>
            <a:off x="10842159" y="2456468"/>
            <a:ext cx="0" cy="3665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776F8D9B-183A-B185-98C3-D41D2A390809}"/>
              </a:ext>
            </a:extLst>
          </p:cNvPr>
          <p:cNvSpPr txBox="1"/>
          <p:nvPr/>
        </p:nvSpPr>
        <p:spPr>
          <a:xfrm>
            <a:off x="10072342" y="4810751"/>
            <a:ext cx="157434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Print “waiting”</a:t>
            </a:r>
          </a:p>
          <a:p>
            <a:pPr algn="ctr"/>
            <a:r>
              <a:rPr lang="en-US" dirty="0"/>
              <a:t>on</a:t>
            </a:r>
            <a:br>
              <a:rPr lang="en-US" dirty="0"/>
            </a:br>
            <a:r>
              <a:rPr lang="en-US" dirty="0"/>
              <a:t>serial monitor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F8BBEEE-8E34-D94B-CD80-B284A7975087}"/>
              </a:ext>
            </a:extLst>
          </p:cNvPr>
          <p:cNvSpPr txBox="1"/>
          <p:nvPr/>
        </p:nvSpPr>
        <p:spPr>
          <a:xfrm>
            <a:off x="5216135" y="5189785"/>
            <a:ext cx="17710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Repeat count = 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8583781-A540-4FEE-18D1-E9810179AA8F}"/>
              </a:ext>
            </a:extLst>
          </p:cNvPr>
          <p:cNvSpPr txBox="1"/>
          <p:nvPr/>
        </p:nvSpPr>
        <p:spPr>
          <a:xfrm>
            <a:off x="7766169" y="5998944"/>
            <a:ext cx="1601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Wait 5 seconds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B53FBDE-0E62-DAB4-FCB6-1CA9EC0053BF}"/>
              </a:ext>
            </a:extLst>
          </p:cNvPr>
          <p:cNvSpPr txBox="1"/>
          <p:nvPr/>
        </p:nvSpPr>
        <p:spPr>
          <a:xfrm>
            <a:off x="5303049" y="5998305"/>
            <a:ext cx="1601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Wait 5 seconds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5184DCE-E6A5-4F17-E098-06933B4A3498}"/>
              </a:ext>
            </a:extLst>
          </p:cNvPr>
          <p:cNvSpPr txBox="1"/>
          <p:nvPr/>
        </p:nvSpPr>
        <p:spPr>
          <a:xfrm>
            <a:off x="7680910" y="5189785"/>
            <a:ext cx="17710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Repeat count = 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7F8321A-F5AA-426E-571A-7C76B9D9F7B1}"/>
              </a:ext>
            </a:extLst>
          </p:cNvPr>
          <p:cNvSpPr txBox="1"/>
          <p:nvPr/>
        </p:nvSpPr>
        <p:spPr>
          <a:xfrm>
            <a:off x="10109043" y="6019846"/>
            <a:ext cx="1601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Wait 5 seconds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ED6E01FE-C7D2-66E5-3E29-66D59636A120}"/>
              </a:ext>
            </a:extLst>
          </p:cNvPr>
          <p:cNvCxnSpPr>
            <a:cxnSpLocks/>
          </p:cNvCxnSpPr>
          <p:nvPr/>
        </p:nvCxnSpPr>
        <p:spPr>
          <a:xfrm>
            <a:off x="10939525" y="5730216"/>
            <a:ext cx="5283" cy="288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10221520-48A8-0D7F-62DF-AF14B8B9D617}"/>
              </a:ext>
            </a:extLst>
          </p:cNvPr>
          <p:cNvCxnSpPr>
            <a:cxnSpLocks/>
          </p:cNvCxnSpPr>
          <p:nvPr/>
        </p:nvCxnSpPr>
        <p:spPr>
          <a:xfrm>
            <a:off x="6114107" y="4798570"/>
            <a:ext cx="0" cy="3912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2B4644E-136C-8C7D-945B-5F0A4E3A4F0E}"/>
              </a:ext>
            </a:extLst>
          </p:cNvPr>
          <p:cNvCxnSpPr>
            <a:cxnSpLocks/>
            <a:stCxn id="34" idx="2"/>
            <a:endCxn id="40" idx="0"/>
          </p:cNvCxnSpPr>
          <p:nvPr/>
        </p:nvCxnSpPr>
        <p:spPr>
          <a:xfrm>
            <a:off x="6101666" y="5559117"/>
            <a:ext cx="2083" cy="439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A2D53FB9-4B01-B3D4-8808-CC827F6A6574}"/>
              </a:ext>
            </a:extLst>
          </p:cNvPr>
          <p:cNvCxnSpPr>
            <a:cxnSpLocks/>
          </p:cNvCxnSpPr>
          <p:nvPr/>
        </p:nvCxnSpPr>
        <p:spPr>
          <a:xfrm>
            <a:off x="8514611" y="4798569"/>
            <a:ext cx="0" cy="3912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8C2B4EBB-0C8D-FCEF-5089-A6E959F9C761}"/>
              </a:ext>
            </a:extLst>
          </p:cNvPr>
          <p:cNvCxnSpPr>
            <a:cxnSpLocks/>
          </p:cNvCxnSpPr>
          <p:nvPr/>
        </p:nvCxnSpPr>
        <p:spPr>
          <a:xfrm>
            <a:off x="8521217" y="5583103"/>
            <a:ext cx="0" cy="3912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4CA7CA5-B9A2-F322-C5D1-EC4CFCE54185}"/>
              </a:ext>
            </a:extLst>
          </p:cNvPr>
          <p:cNvCxnSpPr>
            <a:stCxn id="9" idx="3"/>
          </p:cNvCxnSpPr>
          <p:nvPr/>
        </p:nvCxnSpPr>
        <p:spPr>
          <a:xfrm flipV="1">
            <a:off x="4387906" y="4839976"/>
            <a:ext cx="174763" cy="43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F4AD24E5-1DA4-5706-EFD6-45E18B72C822}"/>
              </a:ext>
            </a:extLst>
          </p:cNvPr>
          <p:cNvCxnSpPr/>
          <p:nvPr/>
        </p:nvCxnSpPr>
        <p:spPr>
          <a:xfrm flipV="1">
            <a:off x="4556377" y="1551989"/>
            <a:ext cx="0" cy="32879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E53C05AF-197E-F3FE-9C84-5BA55AECD411}"/>
              </a:ext>
            </a:extLst>
          </p:cNvPr>
          <p:cNvCxnSpPr>
            <a:cxnSpLocks/>
          </p:cNvCxnSpPr>
          <p:nvPr/>
        </p:nvCxnSpPr>
        <p:spPr>
          <a:xfrm>
            <a:off x="4562669" y="1539551"/>
            <a:ext cx="6296844" cy="124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D117ACBA-01F6-427F-CA84-83024BA7B436}"/>
              </a:ext>
            </a:extLst>
          </p:cNvPr>
          <p:cNvCxnSpPr>
            <a:cxnSpLocks/>
          </p:cNvCxnSpPr>
          <p:nvPr/>
        </p:nvCxnSpPr>
        <p:spPr>
          <a:xfrm>
            <a:off x="6111551" y="1551989"/>
            <a:ext cx="0" cy="258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87954CAA-1E08-A3CB-219E-60B0997F1E80}"/>
              </a:ext>
            </a:extLst>
          </p:cNvPr>
          <p:cNvCxnSpPr>
            <a:cxnSpLocks/>
          </p:cNvCxnSpPr>
          <p:nvPr/>
        </p:nvCxnSpPr>
        <p:spPr>
          <a:xfrm>
            <a:off x="8578882" y="1539551"/>
            <a:ext cx="0" cy="258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C2C5B1AC-62E6-8721-D537-FBAC11EDD245}"/>
              </a:ext>
            </a:extLst>
          </p:cNvPr>
          <p:cNvCxnSpPr>
            <a:cxnSpLocks/>
          </p:cNvCxnSpPr>
          <p:nvPr/>
        </p:nvCxnSpPr>
        <p:spPr>
          <a:xfrm>
            <a:off x="10842158" y="1561613"/>
            <a:ext cx="0" cy="258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8C2E0A53-167B-C8BE-8555-A10CBA430C6A}"/>
              </a:ext>
            </a:extLst>
          </p:cNvPr>
          <p:cNvCxnSpPr/>
          <p:nvPr/>
        </p:nvCxnSpPr>
        <p:spPr>
          <a:xfrm flipH="1">
            <a:off x="5135516" y="6653402"/>
            <a:ext cx="5774227" cy="81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E3DE8C0F-67A8-5EF9-BEBB-569DC48EB46B}"/>
              </a:ext>
            </a:extLst>
          </p:cNvPr>
          <p:cNvCxnSpPr>
            <a:cxnSpLocks/>
          </p:cNvCxnSpPr>
          <p:nvPr/>
        </p:nvCxnSpPr>
        <p:spPr>
          <a:xfrm flipV="1">
            <a:off x="5135516" y="3428998"/>
            <a:ext cx="0" cy="32244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B279518C-8185-AD05-13E4-269374B11A88}"/>
              </a:ext>
            </a:extLst>
          </p:cNvPr>
          <p:cNvCxnSpPr>
            <a:cxnSpLocks/>
            <a:endCxn id="6" idx="3"/>
          </p:cNvCxnSpPr>
          <p:nvPr/>
        </p:nvCxnSpPr>
        <p:spPr>
          <a:xfrm flipH="1">
            <a:off x="4387906" y="3428999"/>
            <a:ext cx="7476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C8CB7677-8193-9BCB-70D1-2D5AC9B8E9E9}"/>
              </a:ext>
            </a:extLst>
          </p:cNvPr>
          <p:cNvCxnSpPr>
            <a:stCxn id="49" idx="2"/>
          </p:cNvCxnSpPr>
          <p:nvPr/>
        </p:nvCxnSpPr>
        <p:spPr>
          <a:xfrm>
            <a:off x="10909743" y="6389178"/>
            <a:ext cx="0" cy="2642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41DF37F6-76F8-35D1-D502-421739089447}"/>
              </a:ext>
            </a:extLst>
          </p:cNvPr>
          <p:cNvCxnSpPr>
            <a:cxnSpLocks/>
          </p:cNvCxnSpPr>
          <p:nvPr/>
        </p:nvCxnSpPr>
        <p:spPr>
          <a:xfrm>
            <a:off x="8565588" y="6372819"/>
            <a:ext cx="13294" cy="2805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A6FE7E66-F8BD-97D2-3520-736297332189}"/>
              </a:ext>
            </a:extLst>
          </p:cNvPr>
          <p:cNvCxnSpPr>
            <a:cxnSpLocks/>
            <a:stCxn id="40" idx="2"/>
          </p:cNvCxnSpPr>
          <p:nvPr/>
        </p:nvCxnSpPr>
        <p:spPr>
          <a:xfrm>
            <a:off x="6103749" y="6367637"/>
            <a:ext cx="7802" cy="2938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968580F7-0130-2E54-F8A0-028AF5B54EF2}"/>
              </a:ext>
            </a:extLst>
          </p:cNvPr>
          <p:cNvCxnSpPr>
            <a:stCxn id="4" idx="2"/>
            <a:endCxn id="5" idx="0"/>
          </p:cNvCxnSpPr>
          <p:nvPr/>
        </p:nvCxnSpPr>
        <p:spPr>
          <a:xfrm flipH="1">
            <a:off x="1230258" y="2456469"/>
            <a:ext cx="1" cy="510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2B8153AB-A8E2-7CA8-B8DB-00B86EDB3D85}"/>
              </a:ext>
            </a:extLst>
          </p:cNvPr>
          <p:cNvCxnSpPr>
            <a:stCxn id="6" idx="1"/>
            <a:endCxn id="5" idx="3"/>
          </p:cNvCxnSpPr>
          <p:nvPr/>
        </p:nvCxnSpPr>
        <p:spPr>
          <a:xfrm flipH="1" flipV="1">
            <a:off x="2064525" y="3428998"/>
            <a:ext cx="61906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265A470F-3CAE-CF26-939D-3017985D0948}"/>
              </a:ext>
            </a:extLst>
          </p:cNvPr>
          <p:cNvCxnSpPr/>
          <p:nvPr/>
        </p:nvCxnSpPr>
        <p:spPr>
          <a:xfrm flipH="1">
            <a:off x="2064525" y="3744256"/>
            <a:ext cx="614900" cy="7725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7" name="TextBox 96">
            <a:extLst>
              <a:ext uri="{FF2B5EF4-FFF2-40B4-BE49-F238E27FC236}">
                <a16:creationId xmlns:a16="http://schemas.microsoft.com/office/drawing/2014/main" id="{C7B80052-BF35-B47E-B009-2F456DEC566F}"/>
              </a:ext>
            </a:extLst>
          </p:cNvPr>
          <p:cNvSpPr txBox="1"/>
          <p:nvPr/>
        </p:nvSpPr>
        <p:spPr>
          <a:xfrm>
            <a:off x="9887665" y="2816210"/>
            <a:ext cx="190834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If repeat count ≥ 1</a:t>
            </a:r>
          </a:p>
          <a:p>
            <a:pPr algn="ctr"/>
            <a:r>
              <a:rPr lang="en-US" dirty="0"/>
              <a:t>Flash blue LED at </a:t>
            </a:r>
            <a:br>
              <a:rPr lang="en-US" dirty="0"/>
            </a:br>
            <a:r>
              <a:rPr lang="en-US" dirty="0"/>
              <a:t>1 Hz</a:t>
            </a:r>
          </a:p>
        </p:txBody>
      </p: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67199FC4-3610-6D09-31D9-8EB50DDBDD12}"/>
              </a:ext>
            </a:extLst>
          </p:cNvPr>
          <p:cNvCxnSpPr>
            <a:cxnSpLocks/>
            <a:stCxn id="97" idx="2"/>
          </p:cNvCxnSpPr>
          <p:nvPr/>
        </p:nvCxnSpPr>
        <p:spPr>
          <a:xfrm>
            <a:off x="10841837" y="3739540"/>
            <a:ext cx="0" cy="344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727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6D0CF-D0F5-F2E4-8C1F-C9353ED26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Project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5C14B2-2FA9-2B23-C9F3-D7493D9C7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We will detect steps and/or vibrations</a:t>
            </a:r>
          </a:p>
          <a:p>
            <a:pPr lvl="1"/>
            <a:r>
              <a:rPr lang="en-US" dirty="0"/>
              <a:t>Vibration sensor connected to ESP board #1</a:t>
            </a:r>
          </a:p>
          <a:p>
            <a:pPr lvl="1"/>
            <a:r>
              <a:rPr lang="en-US" dirty="0"/>
              <a:t>ESP #1 will interpret sensor data to identify steps</a:t>
            </a:r>
          </a:p>
          <a:p>
            <a:pPr lvl="1"/>
            <a:r>
              <a:rPr lang="en-US" dirty="0"/>
              <a:t>When a step is detected, a command will be output to a PHP form</a:t>
            </a:r>
          </a:p>
          <a:p>
            <a:pPr lvl="1"/>
            <a:r>
              <a:rPr lang="en-US" dirty="0"/>
              <a:t>The PHP webpage will interpret the command and output an on/off command to a text file</a:t>
            </a:r>
          </a:p>
          <a:p>
            <a:pPr lvl="1"/>
            <a:r>
              <a:rPr lang="en-US" dirty="0"/>
              <a:t>ESP #2 will get the command from the text file</a:t>
            </a:r>
          </a:p>
          <a:p>
            <a:pPr lvl="1"/>
            <a:r>
              <a:rPr lang="en-US" dirty="0"/>
              <a:t>Depending on the command, ESP #2 will output a specific LED behavior</a:t>
            </a:r>
          </a:p>
        </p:txBody>
      </p:sp>
    </p:spTree>
    <p:extLst>
      <p:ext uri="{BB962C8B-B14F-4D97-AF65-F5344CB8AC3E}">
        <p14:creationId xmlns:p14="http://schemas.microsoft.com/office/powerpoint/2010/main" val="475414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68BC3AD0-5344-EAF6-3C44-59D9E7019C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967" y="21358"/>
            <a:ext cx="7419242" cy="6836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246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64B9F-55A4-DA54-38A1-A4DC4A9F9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Project Overview – PHP Webpage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ADF97-39B8-0EF8-287C-CC9BC30CC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PHP Webpage will receive POST data from the ESP board #1</a:t>
            </a:r>
          </a:p>
          <a:p>
            <a:pPr lvl="1"/>
            <a:r>
              <a:rPr lang="en-US" dirty="0"/>
              <a:t>The PHP webpage does not verify the data received</a:t>
            </a:r>
          </a:p>
          <a:p>
            <a:pPr lvl="2"/>
            <a:r>
              <a:rPr lang="en-US" dirty="0"/>
              <a:t>Fault detection of the output command is done by ESP32 board #2</a:t>
            </a:r>
          </a:p>
          <a:p>
            <a:r>
              <a:rPr lang="en-US" dirty="0"/>
              <a:t>The PHP Webpage copies the POST data to a text file</a:t>
            </a:r>
          </a:p>
          <a:p>
            <a:pPr lvl="1"/>
            <a:r>
              <a:rPr lang="en-US" dirty="0"/>
              <a:t>Text file is on the ENGR webspace</a:t>
            </a:r>
          </a:p>
          <a:p>
            <a:pPr lvl="1"/>
            <a:r>
              <a:rPr lang="en-US" dirty="0"/>
              <a:t>Data in the text file is overwritten each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22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00F06-2622-45E8-1819-3FAD2E77E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Project Overview – ESP32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80594-065F-DEF1-F7B4-CBDDB6A85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My program will connect to </a:t>
            </a:r>
            <a:r>
              <a:rPr lang="en-US" dirty="0" err="1"/>
              <a:t>WiFi</a:t>
            </a:r>
            <a:r>
              <a:rPr lang="en-US" dirty="0"/>
              <a:t> and the ENGR webspace</a:t>
            </a:r>
          </a:p>
          <a:p>
            <a:pPr lvl="1"/>
            <a:r>
              <a:rPr lang="en-US" dirty="0"/>
              <a:t>The program will get text from a specified text file</a:t>
            </a:r>
          </a:p>
          <a:p>
            <a:pPr lvl="2"/>
            <a:r>
              <a:rPr lang="en-US" dirty="0"/>
              <a:t>The text file is created by the PHP webpage based off of the output from ESP board #1</a:t>
            </a:r>
          </a:p>
          <a:p>
            <a:pPr lvl="1"/>
            <a:r>
              <a:rPr lang="en-US" dirty="0"/>
              <a:t>The program will interpret the text based off expected inputs</a:t>
            </a:r>
          </a:p>
          <a:p>
            <a:pPr lvl="2"/>
            <a:r>
              <a:rPr lang="en-US" dirty="0"/>
              <a:t>A fault will be output via the LED and serial monitor if the text does not meet expectations</a:t>
            </a:r>
          </a:p>
          <a:p>
            <a:pPr lvl="2"/>
            <a:r>
              <a:rPr lang="en-US" dirty="0"/>
              <a:t>A command is generated from the text</a:t>
            </a:r>
          </a:p>
          <a:p>
            <a:pPr lvl="1"/>
            <a:r>
              <a:rPr lang="en-US" dirty="0"/>
              <a:t>The program will activate an LED based off the command</a:t>
            </a:r>
          </a:p>
          <a:p>
            <a:pPr lvl="1"/>
            <a:r>
              <a:rPr lang="en-US" dirty="0"/>
              <a:t>The program will delay for 5 seconds, then restart</a:t>
            </a:r>
          </a:p>
          <a:p>
            <a:pPr lvl="1"/>
            <a:r>
              <a:rPr lang="en-US" dirty="0"/>
              <a:t>If the same command is received for 2 consecutive checks (about 10 seconds)</a:t>
            </a:r>
          </a:p>
          <a:p>
            <a:pPr lvl="2"/>
            <a:r>
              <a:rPr lang="en-US" dirty="0"/>
              <a:t>A different response will be generated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319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22E31-D6D8-7651-F1F0-DA866DD5B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Project Picture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D70566-6B0F-F06B-AE76-EB5534A0FA7F}"/>
              </a:ext>
            </a:extLst>
          </p:cNvPr>
          <p:cNvSpPr txBox="1"/>
          <p:nvPr/>
        </p:nvSpPr>
        <p:spPr>
          <a:xfrm>
            <a:off x="3488092" y="4603686"/>
            <a:ext cx="2099388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Input from</a:t>
            </a:r>
            <a:br>
              <a:rPr lang="en-US" sz="2400" dirty="0"/>
            </a:br>
            <a:r>
              <a:rPr lang="en-US" sz="2400" dirty="0"/>
              <a:t>Text File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26C9DF-4555-FCE0-834A-0FCA979C0C79}"/>
              </a:ext>
            </a:extLst>
          </p:cNvPr>
          <p:cNvSpPr txBox="1"/>
          <p:nvPr/>
        </p:nvSpPr>
        <p:spPr>
          <a:xfrm>
            <a:off x="6609182" y="4611170"/>
            <a:ext cx="2099388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ESP32</a:t>
            </a:r>
            <a:br>
              <a:rPr lang="en-US" sz="2400" dirty="0"/>
            </a:br>
            <a:r>
              <a:rPr lang="en-US" sz="2400" dirty="0"/>
              <a:t>Board #2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2DE2F3-DDE4-5376-FDAD-0E5E005DF8EC}"/>
              </a:ext>
            </a:extLst>
          </p:cNvPr>
          <p:cNvSpPr txBox="1"/>
          <p:nvPr/>
        </p:nvSpPr>
        <p:spPr>
          <a:xfrm>
            <a:off x="367003" y="4611170"/>
            <a:ext cx="2099388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/>
              <a:t>ENGR Webspace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ED7CC3-4AFE-74F6-856B-B28D7A032E46}"/>
              </a:ext>
            </a:extLst>
          </p:cNvPr>
          <p:cNvSpPr txBox="1"/>
          <p:nvPr/>
        </p:nvSpPr>
        <p:spPr>
          <a:xfrm>
            <a:off x="9730271" y="4613017"/>
            <a:ext cx="2099388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Output: LED</a:t>
            </a:r>
            <a:br>
              <a:rPr lang="en-US" sz="2400" dirty="0"/>
            </a:br>
            <a:r>
              <a:rPr lang="en-US" sz="2400" dirty="0"/>
              <a:t>Light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051F258-0419-3381-FE77-9EAE14F9C3D2}"/>
              </a:ext>
            </a:extLst>
          </p:cNvPr>
          <p:cNvCxnSpPr>
            <a:stCxn id="7" idx="3"/>
            <a:endCxn id="4" idx="1"/>
          </p:cNvCxnSpPr>
          <p:nvPr/>
        </p:nvCxnSpPr>
        <p:spPr>
          <a:xfrm flipV="1">
            <a:off x="2466391" y="5019185"/>
            <a:ext cx="1021701" cy="7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E70C4AD-A3BB-C90E-6E98-BC681EFD07A5}"/>
              </a:ext>
            </a:extLst>
          </p:cNvPr>
          <p:cNvCxnSpPr/>
          <p:nvPr/>
        </p:nvCxnSpPr>
        <p:spPr>
          <a:xfrm flipV="1">
            <a:off x="5587480" y="5026668"/>
            <a:ext cx="1021701" cy="7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1815482-7B1A-0B0F-816C-E2D5EAAF7B3B}"/>
              </a:ext>
            </a:extLst>
          </p:cNvPr>
          <p:cNvCxnSpPr/>
          <p:nvPr/>
        </p:nvCxnSpPr>
        <p:spPr>
          <a:xfrm flipV="1">
            <a:off x="8708570" y="5034152"/>
            <a:ext cx="1021701" cy="7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CCE27682-8C8F-490C-4677-7FF2F9207268}"/>
              </a:ext>
            </a:extLst>
          </p:cNvPr>
          <p:cNvCxnSpPr>
            <a:cxnSpLocks/>
            <a:stCxn id="8" idx="2"/>
          </p:cNvCxnSpPr>
          <p:nvPr/>
        </p:nvCxnSpPr>
        <p:spPr>
          <a:xfrm rot="5400000">
            <a:off x="5683755" y="1176956"/>
            <a:ext cx="829153" cy="9363268"/>
          </a:xfrm>
          <a:prstGeom prst="bentConnector2">
            <a:avLst/>
          </a:prstGeom>
          <a:ln cap="flat">
            <a:miter lim="800000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3D6BE2E-FEF3-2916-6B66-E0D0DBE6DCEB}"/>
              </a:ext>
            </a:extLst>
          </p:cNvPr>
          <p:cNvCxnSpPr>
            <a:cxnSpLocks/>
            <a:endCxn id="7" idx="2"/>
          </p:cNvCxnSpPr>
          <p:nvPr/>
        </p:nvCxnSpPr>
        <p:spPr>
          <a:xfrm flipV="1">
            <a:off x="1416697" y="5442167"/>
            <a:ext cx="0" cy="830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39D7D8B-FF4F-D496-25E3-8D562C639B62}"/>
              </a:ext>
            </a:extLst>
          </p:cNvPr>
          <p:cNvSpPr txBox="1"/>
          <p:nvPr/>
        </p:nvSpPr>
        <p:spPr>
          <a:xfrm>
            <a:off x="367003" y="2093065"/>
            <a:ext cx="2099388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Input from</a:t>
            </a:r>
            <a:br>
              <a:rPr lang="en-US" sz="2400" dirty="0"/>
            </a:br>
            <a:r>
              <a:rPr lang="en-US" sz="2400" dirty="0"/>
              <a:t>ESP Board #1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84CD15-4632-3F4B-9438-192560C8905E}"/>
              </a:ext>
            </a:extLst>
          </p:cNvPr>
          <p:cNvSpPr txBox="1"/>
          <p:nvPr/>
        </p:nvSpPr>
        <p:spPr>
          <a:xfrm>
            <a:off x="5046306" y="2093064"/>
            <a:ext cx="2099388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PHP </a:t>
            </a:r>
            <a:br>
              <a:rPr lang="en-US" sz="2400" dirty="0"/>
            </a:br>
            <a:r>
              <a:rPr lang="en-US" sz="2400" dirty="0"/>
              <a:t>Webpage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3303909-A845-13AC-D92A-8B65141E54A3}"/>
              </a:ext>
            </a:extLst>
          </p:cNvPr>
          <p:cNvSpPr txBox="1"/>
          <p:nvPr/>
        </p:nvSpPr>
        <p:spPr>
          <a:xfrm>
            <a:off x="9725609" y="2093063"/>
            <a:ext cx="2099388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Output: </a:t>
            </a:r>
            <a:br>
              <a:rPr lang="en-US" sz="2400" dirty="0"/>
            </a:br>
            <a:r>
              <a:rPr lang="en-US" sz="2400" dirty="0"/>
              <a:t>Text File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EA1454F-F379-0CD5-9629-127FA61F2F1C}"/>
              </a:ext>
            </a:extLst>
          </p:cNvPr>
          <p:cNvCxnSpPr>
            <a:stCxn id="13" idx="3"/>
            <a:endCxn id="15" idx="1"/>
          </p:cNvCxnSpPr>
          <p:nvPr/>
        </p:nvCxnSpPr>
        <p:spPr>
          <a:xfrm flipV="1">
            <a:off x="2466391" y="2508563"/>
            <a:ext cx="257991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CAF5BC1-771B-84B7-BB29-9DD092FBBC31}"/>
              </a:ext>
            </a:extLst>
          </p:cNvPr>
          <p:cNvCxnSpPr/>
          <p:nvPr/>
        </p:nvCxnSpPr>
        <p:spPr>
          <a:xfrm flipV="1">
            <a:off x="7145694" y="2508560"/>
            <a:ext cx="257991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A9DC542-208A-F620-C5D2-4158EE324105}"/>
              </a:ext>
            </a:extLst>
          </p:cNvPr>
          <p:cNvCxnSpPr>
            <a:stCxn id="16" idx="2"/>
          </p:cNvCxnSpPr>
          <p:nvPr/>
        </p:nvCxnSpPr>
        <p:spPr>
          <a:xfrm>
            <a:off x="10775303" y="2924060"/>
            <a:ext cx="0" cy="7428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BD4F27E-A9FF-1784-72CE-BCBAD8DD4CFE}"/>
              </a:ext>
            </a:extLst>
          </p:cNvPr>
          <p:cNvCxnSpPr/>
          <p:nvPr/>
        </p:nvCxnSpPr>
        <p:spPr>
          <a:xfrm flipH="1">
            <a:off x="1416697" y="3666931"/>
            <a:ext cx="935860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8950BB6-0678-5211-2961-41A48F19B952}"/>
              </a:ext>
            </a:extLst>
          </p:cNvPr>
          <p:cNvCxnSpPr>
            <a:endCxn id="7" idx="0"/>
          </p:cNvCxnSpPr>
          <p:nvPr/>
        </p:nvCxnSpPr>
        <p:spPr>
          <a:xfrm>
            <a:off x="1416697" y="3666931"/>
            <a:ext cx="0" cy="9442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9BABB622-90D5-D951-72CB-60492FD82ED8}"/>
              </a:ext>
            </a:extLst>
          </p:cNvPr>
          <p:cNvSpPr txBox="1"/>
          <p:nvPr/>
        </p:nvSpPr>
        <p:spPr>
          <a:xfrm>
            <a:off x="5046306" y="6016985"/>
            <a:ext cx="2099388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Program restarts</a:t>
            </a:r>
            <a:br>
              <a:rPr lang="en-US" sz="1400" dirty="0"/>
            </a:br>
            <a:r>
              <a:rPr lang="en-US" sz="1400" dirty="0"/>
              <a:t>every 5 seconds</a:t>
            </a:r>
          </a:p>
        </p:txBody>
      </p:sp>
    </p:spTree>
    <p:extLst>
      <p:ext uri="{BB962C8B-B14F-4D97-AF65-F5344CB8AC3E}">
        <p14:creationId xmlns:p14="http://schemas.microsoft.com/office/powerpoint/2010/main" val="1095403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BD4E2-D374-1AC3-EFD0-C34915426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Inputs – PHP Webpage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2F9DFE-1967-0F87-A8FD-33476E6AD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Command input from ESP32 board #1</a:t>
            </a:r>
          </a:p>
          <a:p>
            <a:pPr lvl="1"/>
            <a:r>
              <a:rPr lang="en-US" dirty="0"/>
              <a:t>Expected commands are “on” or “off”</a:t>
            </a:r>
          </a:p>
        </p:txBody>
      </p:sp>
    </p:spTree>
    <p:extLst>
      <p:ext uri="{BB962C8B-B14F-4D97-AF65-F5344CB8AC3E}">
        <p14:creationId xmlns:p14="http://schemas.microsoft.com/office/powerpoint/2010/main" val="4253309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017DD-AC16-C2D4-5B59-5D764F3B7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Inputs – ESP32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6EA7C-F4B6-FA98-76CF-96C7E4262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Text from ENGR webspace page</a:t>
            </a:r>
          </a:p>
          <a:p>
            <a:pPr lvl="1"/>
            <a:r>
              <a:rPr lang="en-US" dirty="0"/>
              <a:t>This will be the only input to the program</a:t>
            </a:r>
          </a:p>
          <a:p>
            <a:pPr lvl="1"/>
            <a:r>
              <a:rPr lang="en-US" dirty="0"/>
              <a:t>The text will be compared to expected text inputs</a:t>
            </a:r>
          </a:p>
          <a:p>
            <a:pPr lvl="1"/>
            <a:r>
              <a:rPr lang="en-US" dirty="0"/>
              <a:t>An output will be determined based on the text input</a:t>
            </a:r>
          </a:p>
        </p:txBody>
      </p:sp>
    </p:spTree>
    <p:extLst>
      <p:ext uri="{BB962C8B-B14F-4D97-AF65-F5344CB8AC3E}">
        <p14:creationId xmlns:p14="http://schemas.microsoft.com/office/powerpoint/2010/main" val="3774199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094E6-9E56-6566-D270-CA4990454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Outputs – PHP Webpage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E7900-2868-A549-8A9C-6279A84EF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webpage copies the text received in the form POST data labeled “command” to a text file</a:t>
            </a:r>
          </a:p>
          <a:p>
            <a:pPr lvl="1"/>
            <a:r>
              <a:rPr lang="en-US" dirty="0"/>
              <a:t>The file is named “finalassignmenttest.txt”</a:t>
            </a:r>
          </a:p>
          <a:p>
            <a:pPr lvl="1"/>
            <a:r>
              <a:rPr lang="en-US" dirty="0"/>
              <a:t>The file is overwritten each time it is updated by the PHP website</a:t>
            </a:r>
          </a:p>
        </p:txBody>
      </p:sp>
    </p:spTree>
    <p:extLst>
      <p:ext uri="{BB962C8B-B14F-4D97-AF65-F5344CB8AC3E}">
        <p14:creationId xmlns:p14="http://schemas.microsoft.com/office/powerpoint/2010/main" val="4212176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983</Words>
  <Application>Microsoft Office PowerPoint</Application>
  <PresentationFormat>Widescreen</PresentationFormat>
  <Paragraphs>116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Final Assignment Project Plan</vt:lpstr>
      <vt:lpstr>Overall Project Overview</vt:lpstr>
      <vt:lpstr>PowerPoint Presentation</vt:lpstr>
      <vt:lpstr>My Project Overview – PHP Webpage</vt:lpstr>
      <vt:lpstr>My Project Overview – ESP32 Program</vt:lpstr>
      <vt:lpstr>My Project Picture</vt:lpstr>
      <vt:lpstr>Program Inputs – PHP Webpage</vt:lpstr>
      <vt:lpstr>Program Inputs – ESP32 Program</vt:lpstr>
      <vt:lpstr>Program Outputs – PHP Webpage</vt:lpstr>
      <vt:lpstr>Program Outputs – ESP32 Program</vt:lpstr>
      <vt:lpstr>Test Plan Page 1</vt:lpstr>
      <vt:lpstr>Test Plan Page 2</vt:lpstr>
      <vt:lpstr>Program Steps – PHP Webpage</vt:lpstr>
      <vt:lpstr>Program Steps – ESP32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Assignment Project Plan</dc:title>
  <dc:creator>Berg, Kevin</dc:creator>
  <cp:lastModifiedBy>Berg, Kevin</cp:lastModifiedBy>
  <cp:revision>2</cp:revision>
  <dcterms:created xsi:type="dcterms:W3CDTF">2022-05-28T00:50:22Z</dcterms:created>
  <dcterms:modified xsi:type="dcterms:W3CDTF">2022-06-05T04:14:45Z</dcterms:modified>
</cp:coreProperties>
</file>